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2" r:id="rId1"/>
    <p:sldMasterId id="2147483967" r:id="rId2"/>
    <p:sldMasterId id="2147483979" r:id="rId3"/>
    <p:sldMasterId id="2147483991" r:id="rId4"/>
    <p:sldMasterId id="2147484015" r:id="rId5"/>
  </p:sldMasterIdLst>
  <p:notesMasterIdLst>
    <p:notesMasterId r:id="rId31"/>
  </p:notesMasterIdLst>
  <p:sldIdLst>
    <p:sldId id="378" r:id="rId6"/>
    <p:sldId id="292" r:id="rId7"/>
    <p:sldId id="405" r:id="rId8"/>
    <p:sldId id="331" r:id="rId9"/>
    <p:sldId id="332" r:id="rId10"/>
    <p:sldId id="334" r:id="rId11"/>
    <p:sldId id="335" r:id="rId12"/>
    <p:sldId id="336" r:id="rId13"/>
    <p:sldId id="377" r:id="rId14"/>
    <p:sldId id="347" r:id="rId15"/>
    <p:sldId id="385" r:id="rId16"/>
    <p:sldId id="386" r:id="rId17"/>
    <p:sldId id="387" r:id="rId18"/>
    <p:sldId id="388" r:id="rId19"/>
    <p:sldId id="389" r:id="rId20"/>
    <p:sldId id="390" r:id="rId21"/>
    <p:sldId id="391" r:id="rId22"/>
    <p:sldId id="392" r:id="rId23"/>
    <p:sldId id="393" r:id="rId24"/>
    <p:sldId id="396" r:id="rId25"/>
    <p:sldId id="397" r:id="rId26"/>
    <p:sldId id="398" r:id="rId27"/>
    <p:sldId id="400" r:id="rId28"/>
    <p:sldId id="401" r:id="rId29"/>
    <p:sldId id="403"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4686" autoAdjust="0"/>
  </p:normalViewPr>
  <p:slideViewPr>
    <p:cSldViewPr>
      <p:cViewPr>
        <p:scale>
          <a:sx n="86" d="100"/>
          <a:sy n="86" d="100"/>
        </p:scale>
        <p:origin x="-1384" y="-192"/>
      </p:cViewPr>
      <p:guideLst>
        <p:guide orient="horz" pos="2160"/>
        <p:guide pos="2880"/>
      </p:guideLst>
    </p:cSldViewPr>
  </p:slideViewPr>
  <p:outlineViewPr>
    <p:cViewPr>
      <p:scale>
        <a:sx n="33" d="100"/>
        <a:sy n="33" d="100"/>
      </p:scale>
      <p:origin x="0" y="1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4EE914-C057-8042-9D5A-054E98AC62F4}" type="doc">
      <dgm:prSet loTypeId="urn:microsoft.com/office/officeart/2009/3/layout/RandomtoResultProcess" loCatId="" qsTypeId="urn:microsoft.com/office/officeart/2005/8/quickstyle/3D5" qsCatId="3D" csTypeId="urn:microsoft.com/office/officeart/2005/8/colors/accent1_2" csCatId="accent1" phldr="1"/>
      <dgm:spPr/>
      <dgm:t>
        <a:bodyPr/>
        <a:lstStyle/>
        <a:p>
          <a:endParaRPr lang="en-US"/>
        </a:p>
      </dgm:t>
    </dgm:pt>
    <dgm:pt modelId="{72B5B162-F695-5145-A9C6-DF4861AA408D}">
      <dgm:prSet phldrT="[Text]"/>
      <dgm:spPr/>
      <dgm:t>
        <a:bodyPr/>
        <a:lstStyle/>
        <a:p>
          <a:r>
            <a:rPr lang="en-US" dirty="0" smtClean="0"/>
            <a:t>ATS Member Schools</a:t>
          </a:r>
          <a:endParaRPr lang="en-US" dirty="0"/>
        </a:p>
      </dgm:t>
    </dgm:pt>
    <dgm:pt modelId="{560E213F-14BB-3744-AE1F-48CE4C5A8112}" type="parTrans" cxnId="{7929C621-3608-6048-B030-1C5D9C8690DF}">
      <dgm:prSet/>
      <dgm:spPr/>
      <dgm:t>
        <a:bodyPr/>
        <a:lstStyle/>
        <a:p>
          <a:endParaRPr lang="en-US"/>
        </a:p>
      </dgm:t>
    </dgm:pt>
    <dgm:pt modelId="{4E0AB505-E0F6-BB4B-A238-7DA9DF1CC8F4}" type="sibTrans" cxnId="{7929C621-3608-6048-B030-1C5D9C8690DF}">
      <dgm:prSet/>
      <dgm:spPr/>
      <dgm:t>
        <a:bodyPr/>
        <a:lstStyle/>
        <a:p>
          <a:endParaRPr lang="en-US"/>
        </a:p>
      </dgm:t>
    </dgm:pt>
    <dgm:pt modelId="{2465A1E8-B186-5845-8C9E-657CDEE67580}">
      <dgm:prSet phldrT="[Text]"/>
      <dgm:spPr/>
      <dgm:t>
        <a:bodyPr/>
        <a:lstStyle/>
        <a:p>
          <a:r>
            <a:rPr lang="en-US" dirty="0" smtClean="0"/>
            <a:t>Currently, about 275 theological schools, most relatively independent. Most financially stressed.</a:t>
          </a:r>
          <a:endParaRPr lang="en-US" dirty="0"/>
        </a:p>
      </dgm:t>
    </dgm:pt>
    <dgm:pt modelId="{93465BA7-E714-B043-9A64-3F6BD73F9797}" type="parTrans" cxnId="{B0F2BB59-4AA2-AA46-8646-7B1897155EE1}">
      <dgm:prSet/>
      <dgm:spPr/>
      <dgm:t>
        <a:bodyPr/>
        <a:lstStyle/>
        <a:p>
          <a:endParaRPr lang="en-US"/>
        </a:p>
      </dgm:t>
    </dgm:pt>
    <dgm:pt modelId="{5380FB77-E228-7F43-8A64-3E61BA81C06E}" type="sibTrans" cxnId="{B0F2BB59-4AA2-AA46-8646-7B1897155EE1}">
      <dgm:prSet/>
      <dgm:spPr/>
      <dgm:t>
        <a:bodyPr/>
        <a:lstStyle/>
        <a:p>
          <a:endParaRPr lang="en-US"/>
        </a:p>
      </dgm:t>
    </dgm:pt>
    <dgm:pt modelId="{E62476F2-0768-D441-8E2F-BDB6E3AE3A93}">
      <dgm:prSet phldrT="[Text]"/>
      <dgm:spPr/>
      <dgm:t>
        <a:bodyPr/>
        <a:lstStyle/>
        <a:p>
          <a:r>
            <a:rPr lang="en-US" dirty="0" smtClean="0"/>
            <a:t>A consortium committed to R&amp;D</a:t>
          </a:r>
          <a:endParaRPr lang="en-US" dirty="0"/>
        </a:p>
      </dgm:t>
    </dgm:pt>
    <dgm:pt modelId="{D30E741E-8A89-2A48-8393-2D53EE8A4055}" type="parTrans" cxnId="{2E177EBC-82D4-EF48-8BCC-E6AB5A2BA27C}">
      <dgm:prSet/>
      <dgm:spPr/>
      <dgm:t>
        <a:bodyPr/>
        <a:lstStyle/>
        <a:p>
          <a:endParaRPr lang="en-US"/>
        </a:p>
      </dgm:t>
    </dgm:pt>
    <dgm:pt modelId="{67C3AE1B-78E9-7C4C-A941-183E7C1D2D54}" type="sibTrans" cxnId="{2E177EBC-82D4-EF48-8BCC-E6AB5A2BA27C}">
      <dgm:prSet/>
      <dgm:spPr/>
      <dgm:t>
        <a:bodyPr/>
        <a:lstStyle/>
        <a:p>
          <a:endParaRPr lang="en-US"/>
        </a:p>
      </dgm:t>
    </dgm:pt>
    <dgm:pt modelId="{1E5BD6EC-96A3-8040-99BF-DD61AB6D461C}">
      <dgm:prSet phldrT="[Text]"/>
      <dgm:spPr/>
      <dgm:t>
        <a:bodyPr/>
        <a:lstStyle/>
        <a:p>
          <a:r>
            <a:rPr lang="en-US" dirty="0" smtClean="0"/>
            <a:t>A few theological institutions willing to release time of selected faculty to a funded R&amp;D experience</a:t>
          </a:r>
          <a:endParaRPr lang="en-US" dirty="0"/>
        </a:p>
      </dgm:t>
    </dgm:pt>
    <dgm:pt modelId="{7007C35C-AAA8-BD4B-816B-8D86BF70FFD7}" type="parTrans" cxnId="{2DDDA702-BBDB-1045-9996-BD1B70BC2CF3}">
      <dgm:prSet/>
      <dgm:spPr/>
      <dgm:t>
        <a:bodyPr/>
        <a:lstStyle/>
        <a:p>
          <a:endParaRPr lang="en-US"/>
        </a:p>
      </dgm:t>
    </dgm:pt>
    <dgm:pt modelId="{EF9E4D67-1322-744F-AA48-2AE72067CAF7}" type="sibTrans" cxnId="{2DDDA702-BBDB-1045-9996-BD1B70BC2CF3}">
      <dgm:prSet/>
      <dgm:spPr/>
      <dgm:t>
        <a:bodyPr/>
        <a:lstStyle/>
        <a:p>
          <a:endParaRPr lang="en-US"/>
        </a:p>
      </dgm:t>
    </dgm:pt>
    <dgm:pt modelId="{C04CF8C3-B34C-4849-BC1C-285A420F1CFD}" type="pres">
      <dgm:prSet presAssocID="{CC4EE914-C057-8042-9D5A-054E98AC62F4}" presName="Name0" presStyleCnt="0">
        <dgm:presLayoutVars>
          <dgm:dir/>
          <dgm:animOne val="branch"/>
          <dgm:animLvl val="lvl"/>
        </dgm:presLayoutVars>
      </dgm:prSet>
      <dgm:spPr/>
      <dgm:t>
        <a:bodyPr/>
        <a:lstStyle/>
        <a:p>
          <a:endParaRPr lang="en-US"/>
        </a:p>
      </dgm:t>
    </dgm:pt>
    <dgm:pt modelId="{903D338D-50AB-C74D-91C8-EC167C44098C}" type="pres">
      <dgm:prSet presAssocID="{72B5B162-F695-5145-A9C6-DF4861AA408D}" presName="chaos" presStyleCnt="0"/>
      <dgm:spPr/>
    </dgm:pt>
    <dgm:pt modelId="{206AEB86-5661-C046-AF34-E10D4DF9A2F7}" type="pres">
      <dgm:prSet presAssocID="{72B5B162-F695-5145-A9C6-DF4861AA408D}" presName="parTx1" presStyleLbl="revTx" presStyleIdx="0" presStyleCnt="3"/>
      <dgm:spPr/>
      <dgm:t>
        <a:bodyPr/>
        <a:lstStyle/>
        <a:p>
          <a:endParaRPr lang="en-US"/>
        </a:p>
      </dgm:t>
    </dgm:pt>
    <dgm:pt modelId="{822805C5-6DEB-D34B-8407-0127C1DCB54A}" type="pres">
      <dgm:prSet presAssocID="{72B5B162-F695-5145-A9C6-DF4861AA408D}" presName="desTx1" presStyleLbl="revTx" presStyleIdx="1" presStyleCnt="3">
        <dgm:presLayoutVars>
          <dgm:bulletEnabled val="1"/>
        </dgm:presLayoutVars>
      </dgm:prSet>
      <dgm:spPr/>
      <dgm:t>
        <a:bodyPr/>
        <a:lstStyle/>
        <a:p>
          <a:endParaRPr lang="en-US"/>
        </a:p>
      </dgm:t>
    </dgm:pt>
    <dgm:pt modelId="{7E5198E5-A537-A74D-AA65-6B835D2D36DA}" type="pres">
      <dgm:prSet presAssocID="{72B5B162-F695-5145-A9C6-DF4861AA408D}" presName="c1" presStyleLbl="node1" presStyleIdx="0" presStyleCnt="19"/>
      <dgm:spPr/>
    </dgm:pt>
    <dgm:pt modelId="{0E30AC85-23AA-4349-84C2-BEC50AB6B6BF}" type="pres">
      <dgm:prSet presAssocID="{72B5B162-F695-5145-A9C6-DF4861AA408D}" presName="c2" presStyleLbl="node1" presStyleIdx="1" presStyleCnt="19"/>
      <dgm:spPr/>
    </dgm:pt>
    <dgm:pt modelId="{9F5984EA-C183-8D48-A7CC-D91744543B83}" type="pres">
      <dgm:prSet presAssocID="{72B5B162-F695-5145-A9C6-DF4861AA408D}" presName="c3" presStyleLbl="node1" presStyleIdx="2" presStyleCnt="19"/>
      <dgm:spPr/>
    </dgm:pt>
    <dgm:pt modelId="{2AE38820-3FB8-9049-99E7-D33F407258D5}" type="pres">
      <dgm:prSet presAssocID="{72B5B162-F695-5145-A9C6-DF4861AA408D}" presName="c4" presStyleLbl="node1" presStyleIdx="3" presStyleCnt="19"/>
      <dgm:spPr/>
    </dgm:pt>
    <dgm:pt modelId="{9F1669DA-BECE-CD46-958E-2B4325D77235}" type="pres">
      <dgm:prSet presAssocID="{72B5B162-F695-5145-A9C6-DF4861AA408D}" presName="c5" presStyleLbl="node1" presStyleIdx="4" presStyleCnt="19"/>
      <dgm:spPr/>
    </dgm:pt>
    <dgm:pt modelId="{57B930A9-BB13-4747-AD98-3902ABAB262B}" type="pres">
      <dgm:prSet presAssocID="{72B5B162-F695-5145-A9C6-DF4861AA408D}" presName="c6" presStyleLbl="node1" presStyleIdx="5" presStyleCnt="19"/>
      <dgm:spPr/>
    </dgm:pt>
    <dgm:pt modelId="{D3B9921F-770D-7B46-B253-2453C18FC8BB}" type="pres">
      <dgm:prSet presAssocID="{72B5B162-F695-5145-A9C6-DF4861AA408D}" presName="c7" presStyleLbl="node1" presStyleIdx="6" presStyleCnt="19"/>
      <dgm:spPr/>
    </dgm:pt>
    <dgm:pt modelId="{DC5000E3-B4F7-B64D-A8E6-F5AA7739B881}" type="pres">
      <dgm:prSet presAssocID="{72B5B162-F695-5145-A9C6-DF4861AA408D}" presName="c8" presStyleLbl="node1" presStyleIdx="7" presStyleCnt="19"/>
      <dgm:spPr/>
    </dgm:pt>
    <dgm:pt modelId="{77E45A5D-EF45-AD43-8D94-FB1630E16032}" type="pres">
      <dgm:prSet presAssocID="{72B5B162-F695-5145-A9C6-DF4861AA408D}" presName="c9" presStyleLbl="node1" presStyleIdx="8" presStyleCnt="19"/>
      <dgm:spPr/>
    </dgm:pt>
    <dgm:pt modelId="{ECD0DE99-ED49-7940-AEC4-5B6081EFE562}" type="pres">
      <dgm:prSet presAssocID="{72B5B162-F695-5145-A9C6-DF4861AA408D}" presName="c10" presStyleLbl="node1" presStyleIdx="9" presStyleCnt="19"/>
      <dgm:spPr/>
    </dgm:pt>
    <dgm:pt modelId="{B289F78B-43B4-9746-A69C-87D85F12F453}" type="pres">
      <dgm:prSet presAssocID="{72B5B162-F695-5145-A9C6-DF4861AA408D}" presName="c11" presStyleLbl="node1" presStyleIdx="10" presStyleCnt="19"/>
      <dgm:spPr/>
    </dgm:pt>
    <dgm:pt modelId="{B992D30E-61D5-264F-BDDC-21FD0D3786F8}" type="pres">
      <dgm:prSet presAssocID="{72B5B162-F695-5145-A9C6-DF4861AA408D}" presName="c12" presStyleLbl="node1" presStyleIdx="11" presStyleCnt="19"/>
      <dgm:spPr/>
    </dgm:pt>
    <dgm:pt modelId="{011822FD-FE3B-7D42-B679-CFF5ACFD6ED2}" type="pres">
      <dgm:prSet presAssocID="{72B5B162-F695-5145-A9C6-DF4861AA408D}" presName="c13" presStyleLbl="node1" presStyleIdx="12" presStyleCnt="19"/>
      <dgm:spPr/>
    </dgm:pt>
    <dgm:pt modelId="{B2C7373E-FBBF-8A43-A8EA-0ABE29CB01B7}" type="pres">
      <dgm:prSet presAssocID="{72B5B162-F695-5145-A9C6-DF4861AA408D}" presName="c14" presStyleLbl="node1" presStyleIdx="13" presStyleCnt="19"/>
      <dgm:spPr/>
    </dgm:pt>
    <dgm:pt modelId="{A38FCB37-E35E-0044-91DA-85382A16662D}" type="pres">
      <dgm:prSet presAssocID="{72B5B162-F695-5145-A9C6-DF4861AA408D}" presName="c15" presStyleLbl="node1" presStyleIdx="14" presStyleCnt="19"/>
      <dgm:spPr/>
    </dgm:pt>
    <dgm:pt modelId="{751BF0AE-679D-0D41-892A-217B9BD7626F}" type="pres">
      <dgm:prSet presAssocID="{72B5B162-F695-5145-A9C6-DF4861AA408D}" presName="c16" presStyleLbl="node1" presStyleIdx="15" presStyleCnt="19"/>
      <dgm:spPr/>
    </dgm:pt>
    <dgm:pt modelId="{20EB3955-1EC2-AC41-AB3F-1090F81CEAF3}" type="pres">
      <dgm:prSet presAssocID="{72B5B162-F695-5145-A9C6-DF4861AA408D}" presName="c17" presStyleLbl="node1" presStyleIdx="16" presStyleCnt="19"/>
      <dgm:spPr/>
    </dgm:pt>
    <dgm:pt modelId="{EB3FD520-41DF-1B45-8532-5A6BE4492DA7}" type="pres">
      <dgm:prSet presAssocID="{72B5B162-F695-5145-A9C6-DF4861AA408D}" presName="c18" presStyleLbl="node1" presStyleIdx="17" presStyleCnt="19"/>
      <dgm:spPr/>
    </dgm:pt>
    <dgm:pt modelId="{FF79BDCB-F877-C444-A6B7-7A3E55A050E3}" type="pres">
      <dgm:prSet presAssocID="{4E0AB505-E0F6-BB4B-A238-7DA9DF1CC8F4}" presName="chevronComposite1" presStyleCnt="0"/>
      <dgm:spPr/>
    </dgm:pt>
    <dgm:pt modelId="{6B4BC256-9FF4-CD4E-A60C-C50699D1C632}" type="pres">
      <dgm:prSet presAssocID="{4E0AB505-E0F6-BB4B-A238-7DA9DF1CC8F4}" presName="chevron1" presStyleLbl="sibTrans2D1" presStyleIdx="0" presStyleCnt="2"/>
      <dgm:spPr/>
    </dgm:pt>
    <dgm:pt modelId="{5F1B1A48-A5A4-9344-9E26-7184F49D89E8}" type="pres">
      <dgm:prSet presAssocID="{4E0AB505-E0F6-BB4B-A238-7DA9DF1CC8F4}" presName="spChevron1" presStyleCnt="0"/>
      <dgm:spPr/>
    </dgm:pt>
    <dgm:pt modelId="{3230588F-A60A-4E46-A823-C3E0120F9DE8}" type="pres">
      <dgm:prSet presAssocID="{4E0AB505-E0F6-BB4B-A238-7DA9DF1CC8F4}" presName="overlap" presStyleCnt="0"/>
      <dgm:spPr/>
    </dgm:pt>
    <dgm:pt modelId="{E40FABB4-7C90-AB41-8122-453AA108D3EA}" type="pres">
      <dgm:prSet presAssocID="{4E0AB505-E0F6-BB4B-A238-7DA9DF1CC8F4}" presName="chevronComposite2" presStyleCnt="0"/>
      <dgm:spPr/>
    </dgm:pt>
    <dgm:pt modelId="{9C0F1E98-CE68-F849-ABF9-261347484776}" type="pres">
      <dgm:prSet presAssocID="{4E0AB505-E0F6-BB4B-A238-7DA9DF1CC8F4}" presName="chevron2" presStyleLbl="sibTrans2D1" presStyleIdx="1" presStyleCnt="2"/>
      <dgm:spPr/>
    </dgm:pt>
    <dgm:pt modelId="{769D2FAD-92AA-1D4F-9577-43A4161BE637}" type="pres">
      <dgm:prSet presAssocID="{4E0AB505-E0F6-BB4B-A238-7DA9DF1CC8F4}" presName="spChevron2" presStyleCnt="0"/>
      <dgm:spPr/>
    </dgm:pt>
    <dgm:pt modelId="{44247FCA-474A-6B43-89A0-8C379BFA6C04}" type="pres">
      <dgm:prSet presAssocID="{E62476F2-0768-D441-8E2F-BDB6E3AE3A93}" presName="last" presStyleCnt="0"/>
      <dgm:spPr/>
    </dgm:pt>
    <dgm:pt modelId="{00CC2679-DF62-7C49-AAFC-568B254ECE2B}" type="pres">
      <dgm:prSet presAssocID="{E62476F2-0768-D441-8E2F-BDB6E3AE3A93}" presName="circleTx" presStyleLbl="node1" presStyleIdx="18" presStyleCnt="19" custLinFactNeighborY="2477"/>
      <dgm:spPr/>
      <dgm:t>
        <a:bodyPr/>
        <a:lstStyle/>
        <a:p>
          <a:endParaRPr lang="en-US"/>
        </a:p>
      </dgm:t>
    </dgm:pt>
    <dgm:pt modelId="{4DDD7443-F4AF-8F43-8EA3-0333CE09C631}" type="pres">
      <dgm:prSet presAssocID="{E62476F2-0768-D441-8E2F-BDB6E3AE3A93}" presName="desTxN" presStyleLbl="revTx" presStyleIdx="2" presStyleCnt="3">
        <dgm:presLayoutVars>
          <dgm:bulletEnabled val="1"/>
        </dgm:presLayoutVars>
      </dgm:prSet>
      <dgm:spPr/>
      <dgm:t>
        <a:bodyPr/>
        <a:lstStyle/>
        <a:p>
          <a:endParaRPr lang="en-US"/>
        </a:p>
      </dgm:t>
    </dgm:pt>
    <dgm:pt modelId="{77C1F3CE-DD0F-9E48-9813-2B3712875B8E}" type="pres">
      <dgm:prSet presAssocID="{E62476F2-0768-D441-8E2F-BDB6E3AE3A93}" presName="spN" presStyleCnt="0"/>
      <dgm:spPr/>
    </dgm:pt>
  </dgm:ptLst>
  <dgm:cxnLst>
    <dgm:cxn modelId="{DD9AEDFF-1023-8A45-B053-7AFDD5C2F4D2}" type="presOf" srcId="{E62476F2-0768-D441-8E2F-BDB6E3AE3A93}" destId="{00CC2679-DF62-7C49-AAFC-568B254ECE2B}" srcOrd="0" destOrd="0" presId="urn:microsoft.com/office/officeart/2009/3/layout/RandomtoResultProcess"/>
    <dgm:cxn modelId="{67828BCA-1C0F-4747-9022-20E385BF952B}" type="presOf" srcId="{2465A1E8-B186-5845-8C9E-657CDEE67580}" destId="{822805C5-6DEB-D34B-8407-0127C1DCB54A}" srcOrd="0" destOrd="0" presId="urn:microsoft.com/office/officeart/2009/3/layout/RandomtoResultProcess"/>
    <dgm:cxn modelId="{27EBFA37-D2AD-AF40-BBD7-850B54CDE669}" type="presOf" srcId="{72B5B162-F695-5145-A9C6-DF4861AA408D}" destId="{206AEB86-5661-C046-AF34-E10D4DF9A2F7}" srcOrd="0" destOrd="0" presId="urn:microsoft.com/office/officeart/2009/3/layout/RandomtoResultProcess"/>
    <dgm:cxn modelId="{7929C621-3608-6048-B030-1C5D9C8690DF}" srcId="{CC4EE914-C057-8042-9D5A-054E98AC62F4}" destId="{72B5B162-F695-5145-A9C6-DF4861AA408D}" srcOrd="0" destOrd="0" parTransId="{560E213F-14BB-3744-AE1F-48CE4C5A8112}" sibTransId="{4E0AB505-E0F6-BB4B-A238-7DA9DF1CC8F4}"/>
    <dgm:cxn modelId="{2DDDA702-BBDB-1045-9996-BD1B70BC2CF3}" srcId="{E62476F2-0768-D441-8E2F-BDB6E3AE3A93}" destId="{1E5BD6EC-96A3-8040-99BF-DD61AB6D461C}" srcOrd="0" destOrd="0" parTransId="{7007C35C-AAA8-BD4B-816B-8D86BF70FFD7}" sibTransId="{EF9E4D67-1322-744F-AA48-2AE72067CAF7}"/>
    <dgm:cxn modelId="{2E177EBC-82D4-EF48-8BCC-E6AB5A2BA27C}" srcId="{CC4EE914-C057-8042-9D5A-054E98AC62F4}" destId="{E62476F2-0768-D441-8E2F-BDB6E3AE3A93}" srcOrd="1" destOrd="0" parTransId="{D30E741E-8A89-2A48-8393-2D53EE8A4055}" sibTransId="{67C3AE1B-78E9-7C4C-A941-183E7C1D2D54}"/>
    <dgm:cxn modelId="{72E4E468-315D-8048-8A69-1BDB15306B18}" type="presOf" srcId="{CC4EE914-C057-8042-9D5A-054E98AC62F4}" destId="{C04CF8C3-B34C-4849-BC1C-285A420F1CFD}" srcOrd="0" destOrd="0" presId="urn:microsoft.com/office/officeart/2009/3/layout/RandomtoResultProcess"/>
    <dgm:cxn modelId="{2F0F919F-7A91-104B-BA68-7AB91FE34A2E}" type="presOf" srcId="{1E5BD6EC-96A3-8040-99BF-DD61AB6D461C}" destId="{4DDD7443-F4AF-8F43-8EA3-0333CE09C631}" srcOrd="0" destOrd="0" presId="urn:microsoft.com/office/officeart/2009/3/layout/RandomtoResultProcess"/>
    <dgm:cxn modelId="{B0F2BB59-4AA2-AA46-8646-7B1897155EE1}" srcId="{72B5B162-F695-5145-A9C6-DF4861AA408D}" destId="{2465A1E8-B186-5845-8C9E-657CDEE67580}" srcOrd="0" destOrd="0" parTransId="{93465BA7-E714-B043-9A64-3F6BD73F9797}" sibTransId="{5380FB77-E228-7F43-8A64-3E61BA81C06E}"/>
    <dgm:cxn modelId="{19231297-BCCE-3E42-971D-B50E7246C2D9}" type="presParOf" srcId="{C04CF8C3-B34C-4849-BC1C-285A420F1CFD}" destId="{903D338D-50AB-C74D-91C8-EC167C44098C}" srcOrd="0" destOrd="0" presId="urn:microsoft.com/office/officeart/2009/3/layout/RandomtoResultProcess"/>
    <dgm:cxn modelId="{C48C64FB-43B3-8649-8DF9-A54C66AEF2E7}" type="presParOf" srcId="{903D338D-50AB-C74D-91C8-EC167C44098C}" destId="{206AEB86-5661-C046-AF34-E10D4DF9A2F7}" srcOrd="0" destOrd="0" presId="urn:microsoft.com/office/officeart/2009/3/layout/RandomtoResultProcess"/>
    <dgm:cxn modelId="{DDFC174F-401D-8146-9650-CB5068870606}" type="presParOf" srcId="{903D338D-50AB-C74D-91C8-EC167C44098C}" destId="{822805C5-6DEB-D34B-8407-0127C1DCB54A}" srcOrd="1" destOrd="0" presId="urn:microsoft.com/office/officeart/2009/3/layout/RandomtoResultProcess"/>
    <dgm:cxn modelId="{56118781-FA43-624A-B00E-43136BD62D05}" type="presParOf" srcId="{903D338D-50AB-C74D-91C8-EC167C44098C}" destId="{7E5198E5-A537-A74D-AA65-6B835D2D36DA}" srcOrd="2" destOrd="0" presId="urn:microsoft.com/office/officeart/2009/3/layout/RandomtoResultProcess"/>
    <dgm:cxn modelId="{8E55FB84-2687-9646-9FCE-C2F2232D203C}" type="presParOf" srcId="{903D338D-50AB-C74D-91C8-EC167C44098C}" destId="{0E30AC85-23AA-4349-84C2-BEC50AB6B6BF}" srcOrd="3" destOrd="0" presId="urn:microsoft.com/office/officeart/2009/3/layout/RandomtoResultProcess"/>
    <dgm:cxn modelId="{414572AD-D9E5-8641-8A63-B93310A26E90}" type="presParOf" srcId="{903D338D-50AB-C74D-91C8-EC167C44098C}" destId="{9F5984EA-C183-8D48-A7CC-D91744543B83}" srcOrd="4" destOrd="0" presId="urn:microsoft.com/office/officeart/2009/3/layout/RandomtoResultProcess"/>
    <dgm:cxn modelId="{67700857-F499-7A42-A35D-F7A65F26FD2F}" type="presParOf" srcId="{903D338D-50AB-C74D-91C8-EC167C44098C}" destId="{2AE38820-3FB8-9049-99E7-D33F407258D5}" srcOrd="5" destOrd="0" presId="urn:microsoft.com/office/officeart/2009/3/layout/RandomtoResultProcess"/>
    <dgm:cxn modelId="{A7D50C8A-3CD6-EE49-92C9-037CEF62C2BF}" type="presParOf" srcId="{903D338D-50AB-C74D-91C8-EC167C44098C}" destId="{9F1669DA-BECE-CD46-958E-2B4325D77235}" srcOrd="6" destOrd="0" presId="urn:microsoft.com/office/officeart/2009/3/layout/RandomtoResultProcess"/>
    <dgm:cxn modelId="{CED6047F-54DF-2143-AD35-2B6FE222CB02}" type="presParOf" srcId="{903D338D-50AB-C74D-91C8-EC167C44098C}" destId="{57B930A9-BB13-4747-AD98-3902ABAB262B}" srcOrd="7" destOrd="0" presId="urn:microsoft.com/office/officeart/2009/3/layout/RandomtoResultProcess"/>
    <dgm:cxn modelId="{016D6819-7558-1047-A47C-56D39DF9D898}" type="presParOf" srcId="{903D338D-50AB-C74D-91C8-EC167C44098C}" destId="{D3B9921F-770D-7B46-B253-2453C18FC8BB}" srcOrd="8" destOrd="0" presId="urn:microsoft.com/office/officeart/2009/3/layout/RandomtoResultProcess"/>
    <dgm:cxn modelId="{8D3E8B91-7408-7448-AC39-1EC1D99EE04C}" type="presParOf" srcId="{903D338D-50AB-C74D-91C8-EC167C44098C}" destId="{DC5000E3-B4F7-B64D-A8E6-F5AA7739B881}" srcOrd="9" destOrd="0" presId="urn:microsoft.com/office/officeart/2009/3/layout/RandomtoResultProcess"/>
    <dgm:cxn modelId="{9958EC3E-9E4A-0048-8065-C76C322A38CB}" type="presParOf" srcId="{903D338D-50AB-C74D-91C8-EC167C44098C}" destId="{77E45A5D-EF45-AD43-8D94-FB1630E16032}" srcOrd="10" destOrd="0" presId="urn:microsoft.com/office/officeart/2009/3/layout/RandomtoResultProcess"/>
    <dgm:cxn modelId="{AD0A1E91-DE20-724F-9782-87719899ECD5}" type="presParOf" srcId="{903D338D-50AB-C74D-91C8-EC167C44098C}" destId="{ECD0DE99-ED49-7940-AEC4-5B6081EFE562}" srcOrd="11" destOrd="0" presId="urn:microsoft.com/office/officeart/2009/3/layout/RandomtoResultProcess"/>
    <dgm:cxn modelId="{DFF008DA-270D-AD41-9F24-9880695F8E08}" type="presParOf" srcId="{903D338D-50AB-C74D-91C8-EC167C44098C}" destId="{B289F78B-43B4-9746-A69C-87D85F12F453}" srcOrd="12" destOrd="0" presId="urn:microsoft.com/office/officeart/2009/3/layout/RandomtoResultProcess"/>
    <dgm:cxn modelId="{28FC9BBE-518A-764E-A1E4-682B5BB0C4A6}" type="presParOf" srcId="{903D338D-50AB-C74D-91C8-EC167C44098C}" destId="{B992D30E-61D5-264F-BDDC-21FD0D3786F8}" srcOrd="13" destOrd="0" presId="urn:microsoft.com/office/officeart/2009/3/layout/RandomtoResultProcess"/>
    <dgm:cxn modelId="{6417BC3C-B906-834A-ACD3-F015DCC0F844}" type="presParOf" srcId="{903D338D-50AB-C74D-91C8-EC167C44098C}" destId="{011822FD-FE3B-7D42-B679-CFF5ACFD6ED2}" srcOrd="14" destOrd="0" presId="urn:microsoft.com/office/officeart/2009/3/layout/RandomtoResultProcess"/>
    <dgm:cxn modelId="{1ACC7CE9-B07B-7C44-84BB-BF8D37AF67F7}" type="presParOf" srcId="{903D338D-50AB-C74D-91C8-EC167C44098C}" destId="{B2C7373E-FBBF-8A43-A8EA-0ABE29CB01B7}" srcOrd="15" destOrd="0" presId="urn:microsoft.com/office/officeart/2009/3/layout/RandomtoResultProcess"/>
    <dgm:cxn modelId="{F02C1496-A565-A947-AAAF-5E846D0741F2}" type="presParOf" srcId="{903D338D-50AB-C74D-91C8-EC167C44098C}" destId="{A38FCB37-E35E-0044-91DA-85382A16662D}" srcOrd="16" destOrd="0" presId="urn:microsoft.com/office/officeart/2009/3/layout/RandomtoResultProcess"/>
    <dgm:cxn modelId="{C6E7544B-93D8-4847-9687-22FCC582559A}" type="presParOf" srcId="{903D338D-50AB-C74D-91C8-EC167C44098C}" destId="{751BF0AE-679D-0D41-892A-217B9BD7626F}" srcOrd="17" destOrd="0" presId="urn:microsoft.com/office/officeart/2009/3/layout/RandomtoResultProcess"/>
    <dgm:cxn modelId="{947B51E7-C976-1744-86B7-A9E9FDD74370}" type="presParOf" srcId="{903D338D-50AB-C74D-91C8-EC167C44098C}" destId="{20EB3955-1EC2-AC41-AB3F-1090F81CEAF3}" srcOrd="18" destOrd="0" presId="urn:microsoft.com/office/officeart/2009/3/layout/RandomtoResultProcess"/>
    <dgm:cxn modelId="{7C0724D9-E5C1-EA48-80A8-792A3A2E3985}" type="presParOf" srcId="{903D338D-50AB-C74D-91C8-EC167C44098C}" destId="{EB3FD520-41DF-1B45-8532-5A6BE4492DA7}" srcOrd="19" destOrd="0" presId="urn:microsoft.com/office/officeart/2009/3/layout/RandomtoResultProcess"/>
    <dgm:cxn modelId="{4CB8F278-F4DC-A145-8895-3A8B5A40201F}" type="presParOf" srcId="{C04CF8C3-B34C-4849-BC1C-285A420F1CFD}" destId="{FF79BDCB-F877-C444-A6B7-7A3E55A050E3}" srcOrd="1" destOrd="0" presId="urn:microsoft.com/office/officeart/2009/3/layout/RandomtoResultProcess"/>
    <dgm:cxn modelId="{BF822273-DC2A-5B42-8A87-A07536BB3EAB}" type="presParOf" srcId="{FF79BDCB-F877-C444-A6B7-7A3E55A050E3}" destId="{6B4BC256-9FF4-CD4E-A60C-C50699D1C632}" srcOrd="0" destOrd="0" presId="urn:microsoft.com/office/officeart/2009/3/layout/RandomtoResultProcess"/>
    <dgm:cxn modelId="{75EAFE7B-B9A5-3D48-841C-A0AA69FFA588}" type="presParOf" srcId="{FF79BDCB-F877-C444-A6B7-7A3E55A050E3}" destId="{5F1B1A48-A5A4-9344-9E26-7184F49D89E8}" srcOrd="1" destOrd="0" presId="urn:microsoft.com/office/officeart/2009/3/layout/RandomtoResultProcess"/>
    <dgm:cxn modelId="{FCDB28D9-F431-204D-AF25-6771493D3197}" type="presParOf" srcId="{C04CF8C3-B34C-4849-BC1C-285A420F1CFD}" destId="{3230588F-A60A-4E46-A823-C3E0120F9DE8}" srcOrd="2" destOrd="0" presId="urn:microsoft.com/office/officeart/2009/3/layout/RandomtoResultProcess"/>
    <dgm:cxn modelId="{AF4C6162-E577-B448-91B9-340D8D290F33}" type="presParOf" srcId="{C04CF8C3-B34C-4849-BC1C-285A420F1CFD}" destId="{E40FABB4-7C90-AB41-8122-453AA108D3EA}" srcOrd="3" destOrd="0" presId="urn:microsoft.com/office/officeart/2009/3/layout/RandomtoResultProcess"/>
    <dgm:cxn modelId="{783F2A3D-F8DE-7340-BE97-DD7557FF49F6}" type="presParOf" srcId="{E40FABB4-7C90-AB41-8122-453AA108D3EA}" destId="{9C0F1E98-CE68-F849-ABF9-261347484776}" srcOrd="0" destOrd="0" presId="urn:microsoft.com/office/officeart/2009/3/layout/RandomtoResultProcess"/>
    <dgm:cxn modelId="{8AFE4AEF-B9A9-2A47-A061-D678A8209871}" type="presParOf" srcId="{E40FABB4-7C90-AB41-8122-453AA108D3EA}" destId="{769D2FAD-92AA-1D4F-9577-43A4161BE637}" srcOrd="1" destOrd="0" presId="urn:microsoft.com/office/officeart/2009/3/layout/RandomtoResultProcess"/>
    <dgm:cxn modelId="{296D9E31-692C-ED49-AE25-94DE361A9DD4}" type="presParOf" srcId="{C04CF8C3-B34C-4849-BC1C-285A420F1CFD}" destId="{44247FCA-474A-6B43-89A0-8C379BFA6C04}" srcOrd="4" destOrd="0" presId="urn:microsoft.com/office/officeart/2009/3/layout/RandomtoResultProcess"/>
    <dgm:cxn modelId="{34A79264-8720-B748-8B4F-4F724E61F874}" type="presParOf" srcId="{44247FCA-474A-6B43-89A0-8C379BFA6C04}" destId="{00CC2679-DF62-7C49-AAFC-568B254ECE2B}" srcOrd="0" destOrd="0" presId="urn:microsoft.com/office/officeart/2009/3/layout/RandomtoResultProcess"/>
    <dgm:cxn modelId="{896EFB5B-6652-844F-AC39-B3F3BF62183B}" type="presParOf" srcId="{44247FCA-474A-6B43-89A0-8C379BFA6C04}" destId="{4DDD7443-F4AF-8F43-8EA3-0333CE09C631}" srcOrd="1" destOrd="0" presId="urn:microsoft.com/office/officeart/2009/3/layout/RandomtoResultProcess"/>
    <dgm:cxn modelId="{93D790AE-FC52-2940-B37A-10393A88A179}" type="presParOf" srcId="{44247FCA-474A-6B43-89A0-8C379BFA6C04}" destId="{77C1F3CE-DD0F-9E48-9813-2B3712875B8E}" srcOrd="2" destOrd="0" presId="urn:microsoft.com/office/officeart/2009/3/layout/RandomtoResultProcess"/>
  </dgm:cxnLst>
  <dgm:bg/>
  <dgm:whole>
    <a:ln>
      <a:solidFill>
        <a:schemeClr val="tx2"/>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DEACB4-D4D6-2B4E-ADED-19589C8EE499}"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n-US"/>
        </a:p>
      </dgm:t>
    </dgm:pt>
    <dgm:pt modelId="{F1EA4297-C239-6743-A359-F5716F02FFE3}">
      <dgm:prSet phldrT="[Text]"/>
      <dgm:spPr/>
      <dgm:t>
        <a:bodyPr/>
        <a:lstStyle/>
        <a:p>
          <a:r>
            <a:rPr lang="en-US" dirty="0" smtClean="0"/>
            <a:t>Cluster of organizations participating with theological institutions</a:t>
          </a:r>
          <a:endParaRPr lang="en-US" dirty="0"/>
        </a:p>
      </dgm:t>
    </dgm:pt>
    <dgm:pt modelId="{E41688D2-0ABF-234E-BEC3-442E13FBA82E}" type="parTrans" cxnId="{4D2537BA-D19D-7E4A-A082-B263CF2563C0}">
      <dgm:prSet/>
      <dgm:spPr/>
      <dgm:t>
        <a:bodyPr/>
        <a:lstStyle/>
        <a:p>
          <a:endParaRPr lang="en-US"/>
        </a:p>
      </dgm:t>
    </dgm:pt>
    <dgm:pt modelId="{9117CFC1-7A03-DE4D-8541-9DB2503E68C1}" type="sibTrans" cxnId="{4D2537BA-D19D-7E4A-A082-B263CF2563C0}">
      <dgm:prSet/>
      <dgm:spPr/>
      <dgm:t>
        <a:bodyPr/>
        <a:lstStyle/>
        <a:p>
          <a:endParaRPr lang="en-US"/>
        </a:p>
      </dgm:t>
    </dgm:pt>
    <dgm:pt modelId="{452EDE21-6ECF-CB41-82A8-017086BB5086}">
      <dgm:prSet phldrT="[Text]"/>
      <dgm:spPr/>
      <dgm:t>
        <a:bodyPr/>
        <a:lstStyle/>
        <a:p>
          <a:r>
            <a:rPr lang="en-US" dirty="0" smtClean="0"/>
            <a:t>A synergy of collaborating agencies is essential in light of 21</a:t>
          </a:r>
          <a:r>
            <a:rPr lang="en-US" baseline="30000" dirty="0" smtClean="0"/>
            <a:t>st</a:t>
          </a:r>
          <a:r>
            <a:rPr lang="en-US" dirty="0" smtClean="0"/>
            <a:t> century realities.</a:t>
          </a:r>
          <a:endParaRPr lang="en-US" dirty="0"/>
        </a:p>
      </dgm:t>
    </dgm:pt>
    <dgm:pt modelId="{0A38288B-84C9-9243-B545-87220F52E7AE}" type="parTrans" cxnId="{3E473ADA-CAD1-8E48-8EDC-D51D1C462657}">
      <dgm:prSet/>
      <dgm:spPr/>
      <dgm:t>
        <a:bodyPr/>
        <a:lstStyle/>
        <a:p>
          <a:endParaRPr lang="en-US"/>
        </a:p>
      </dgm:t>
    </dgm:pt>
    <dgm:pt modelId="{BC4EB4AF-B9A2-5F43-8ED1-38B8F04DFEA5}" type="sibTrans" cxnId="{3E473ADA-CAD1-8E48-8EDC-D51D1C462657}">
      <dgm:prSet/>
      <dgm:spPr/>
      <dgm:t>
        <a:bodyPr/>
        <a:lstStyle/>
        <a:p>
          <a:endParaRPr lang="en-US"/>
        </a:p>
      </dgm:t>
    </dgm:pt>
    <dgm:pt modelId="{31C319B0-E7F8-7341-A02B-E4842AB75B47}">
      <dgm:prSet phldrT="[Text]"/>
      <dgm:spPr/>
      <dgm:t>
        <a:bodyPr/>
        <a:lstStyle/>
        <a:p>
          <a:r>
            <a:rPr lang="en-US" dirty="0" smtClean="0"/>
            <a:t>CONSORTIUM</a:t>
          </a:r>
          <a:endParaRPr lang="en-US" dirty="0"/>
        </a:p>
      </dgm:t>
    </dgm:pt>
    <dgm:pt modelId="{BA7C1161-4270-DA4B-8BB0-791834617C7A}" type="parTrans" cxnId="{C8A400B4-FE58-AB40-852A-6E412F4BE504}">
      <dgm:prSet/>
      <dgm:spPr/>
      <dgm:t>
        <a:bodyPr/>
        <a:lstStyle/>
        <a:p>
          <a:endParaRPr lang="en-US"/>
        </a:p>
      </dgm:t>
    </dgm:pt>
    <dgm:pt modelId="{B702C1CB-2722-2948-81E7-A24BEE34FAE7}" type="sibTrans" cxnId="{C8A400B4-FE58-AB40-852A-6E412F4BE504}">
      <dgm:prSet/>
      <dgm:spPr/>
      <dgm:t>
        <a:bodyPr/>
        <a:lstStyle/>
        <a:p>
          <a:endParaRPr lang="en-US"/>
        </a:p>
      </dgm:t>
    </dgm:pt>
    <dgm:pt modelId="{DBE784A4-F181-8D4F-A7CB-8A314576966B}">
      <dgm:prSet phldrT="[Text]"/>
      <dgm:spPr/>
      <dgm:t>
        <a:bodyPr/>
        <a:lstStyle/>
        <a:p>
          <a:r>
            <a:rPr lang="en-US" dirty="0" smtClean="0"/>
            <a:t>Selected leaders from various agencies become part of an R&amp;D group (e.g., churches, international agencies and theological schools, nonformal leader development agencies).</a:t>
          </a:r>
          <a:endParaRPr lang="en-US" dirty="0"/>
        </a:p>
      </dgm:t>
    </dgm:pt>
    <dgm:pt modelId="{2AC4D681-67B4-1D46-9435-E0489BF8567C}" type="parTrans" cxnId="{4950E0AE-E0AB-2A4B-B16C-E74ED08A756C}">
      <dgm:prSet/>
      <dgm:spPr/>
      <dgm:t>
        <a:bodyPr/>
        <a:lstStyle/>
        <a:p>
          <a:endParaRPr lang="en-US"/>
        </a:p>
      </dgm:t>
    </dgm:pt>
    <dgm:pt modelId="{6DAD3EB1-A0DA-9B4B-B677-16B80F47BA95}" type="sibTrans" cxnId="{4950E0AE-E0AB-2A4B-B16C-E74ED08A756C}">
      <dgm:prSet/>
      <dgm:spPr/>
      <dgm:t>
        <a:bodyPr/>
        <a:lstStyle/>
        <a:p>
          <a:endParaRPr lang="en-US"/>
        </a:p>
      </dgm:t>
    </dgm:pt>
    <dgm:pt modelId="{95E72A74-3CA5-6F47-8B96-ABA913B71B39}" type="pres">
      <dgm:prSet presAssocID="{EFDEACB4-D4D6-2B4E-ADED-19589C8EE499}" presName="Name0" presStyleCnt="0">
        <dgm:presLayoutVars>
          <dgm:dir/>
          <dgm:animOne val="branch"/>
          <dgm:animLvl val="lvl"/>
        </dgm:presLayoutVars>
      </dgm:prSet>
      <dgm:spPr/>
      <dgm:t>
        <a:bodyPr/>
        <a:lstStyle/>
        <a:p>
          <a:endParaRPr lang="en-US"/>
        </a:p>
      </dgm:t>
    </dgm:pt>
    <dgm:pt modelId="{ED4D65DA-8770-8C4B-B7C8-728252CBF24E}" type="pres">
      <dgm:prSet presAssocID="{F1EA4297-C239-6743-A359-F5716F02FFE3}" presName="chaos" presStyleCnt="0"/>
      <dgm:spPr/>
    </dgm:pt>
    <dgm:pt modelId="{9E2A11E5-A38A-234E-A6F4-49D2CDE2627B}" type="pres">
      <dgm:prSet presAssocID="{F1EA4297-C239-6743-A359-F5716F02FFE3}" presName="parTx1" presStyleLbl="revTx" presStyleIdx="0" presStyleCnt="3"/>
      <dgm:spPr/>
      <dgm:t>
        <a:bodyPr/>
        <a:lstStyle/>
        <a:p>
          <a:endParaRPr lang="en-US"/>
        </a:p>
      </dgm:t>
    </dgm:pt>
    <dgm:pt modelId="{9C0F7AC0-FA08-8244-AAF8-63AC4D7E174E}" type="pres">
      <dgm:prSet presAssocID="{F1EA4297-C239-6743-A359-F5716F02FFE3}" presName="desTx1" presStyleLbl="revTx" presStyleIdx="1" presStyleCnt="3">
        <dgm:presLayoutVars>
          <dgm:bulletEnabled val="1"/>
        </dgm:presLayoutVars>
      </dgm:prSet>
      <dgm:spPr/>
      <dgm:t>
        <a:bodyPr/>
        <a:lstStyle/>
        <a:p>
          <a:endParaRPr lang="en-US"/>
        </a:p>
      </dgm:t>
    </dgm:pt>
    <dgm:pt modelId="{A31A1DE2-B5BA-394F-A90F-38A36AB2FB0F}" type="pres">
      <dgm:prSet presAssocID="{F1EA4297-C239-6743-A359-F5716F02FFE3}" presName="c1" presStyleLbl="node1" presStyleIdx="0" presStyleCnt="19"/>
      <dgm:spPr/>
    </dgm:pt>
    <dgm:pt modelId="{260CC3D0-3C5C-6A46-8180-8CE27F53C35F}" type="pres">
      <dgm:prSet presAssocID="{F1EA4297-C239-6743-A359-F5716F02FFE3}" presName="c2" presStyleLbl="node1" presStyleIdx="1" presStyleCnt="19"/>
      <dgm:spPr/>
    </dgm:pt>
    <dgm:pt modelId="{3CA06A66-BA19-764E-9023-07E3A379A23E}" type="pres">
      <dgm:prSet presAssocID="{F1EA4297-C239-6743-A359-F5716F02FFE3}" presName="c3" presStyleLbl="node1" presStyleIdx="2" presStyleCnt="19"/>
      <dgm:spPr/>
    </dgm:pt>
    <dgm:pt modelId="{B5F29923-A1B7-0B4E-AD7E-FDE06607E95D}" type="pres">
      <dgm:prSet presAssocID="{F1EA4297-C239-6743-A359-F5716F02FFE3}" presName="c4" presStyleLbl="node1" presStyleIdx="3" presStyleCnt="19"/>
      <dgm:spPr/>
    </dgm:pt>
    <dgm:pt modelId="{6D1F3320-B296-CD4E-8FF9-A41467D5300E}" type="pres">
      <dgm:prSet presAssocID="{F1EA4297-C239-6743-A359-F5716F02FFE3}" presName="c5" presStyleLbl="node1" presStyleIdx="4" presStyleCnt="19"/>
      <dgm:spPr/>
    </dgm:pt>
    <dgm:pt modelId="{4D6A0299-70FC-DB44-83FD-585F52E8162F}" type="pres">
      <dgm:prSet presAssocID="{F1EA4297-C239-6743-A359-F5716F02FFE3}" presName="c6" presStyleLbl="node1" presStyleIdx="5" presStyleCnt="19"/>
      <dgm:spPr/>
    </dgm:pt>
    <dgm:pt modelId="{5B480EA2-8DAC-3E4B-ADCD-C511132AF554}" type="pres">
      <dgm:prSet presAssocID="{F1EA4297-C239-6743-A359-F5716F02FFE3}" presName="c7" presStyleLbl="node1" presStyleIdx="6" presStyleCnt="19"/>
      <dgm:spPr/>
    </dgm:pt>
    <dgm:pt modelId="{B1AECA09-E325-1B4A-9E50-EBA18AF2F3DF}" type="pres">
      <dgm:prSet presAssocID="{F1EA4297-C239-6743-A359-F5716F02FFE3}" presName="c8" presStyleLbl="node1" presStyleIdx="7" presStyleCnt="19"/>
      <dgm:spPr/>
    </dgm:pt>
    <dgm:pt modelId="{C94B7B9D-5BB6-3947-B23D-B8C49FD384BB}" type="pres">
      <dgm:prSet presAssocID="{F1EA4297-C239-6743-A359-F5716F02FFE3}" presName="c9" presStyleLbl="node1" presStyleIdx="8" presStyleCnt="19"/>
      <dgm:spPr/>
    </dgm:pt>
    <dgm:pt modelId="{93B78D7E-E2E7-E94C-942D-2A593F3224BA}" type="pres">
      <dgm:prSet presAssocID="{F1EA4297-C239-6743-A359-F5716F02FFE3}" presName="c10" presStyleLbl="node1" presStyleIdx="9" presStyleCnt="19"/>
      <dgm:spPr/>
    </dgm:pt>
    <dgm:pt modelId="{A60D2754-F815-9149-A884-6A5387740F37}" type="pres">
      <dgm:prSet presAssocID="{F1EA4297-C239-6743-A359-F5716F02FFE3}" presName="c11" presStyleLbl="node1" presStyleIdx="10" presStyleCnt="19"/>
      <dgm:spPr/>
    </dgm:pt>
    <dgm:pt modelId="{7FF9D5C5-4DD1-A843-9187-FA404B38A08C}" type="pres">
      <dgm:prSet presAssocID="{F1EA4297-C239-6743-A359-F5716F02FFE3}" presName="c12" presStyleLbl="node1" presStyleIdx="11" presStyleCnt="19"/>
      <dgm:spPr/>
    </dgm:pt>
    <dgm:pt modelId="{F17BF248-4DB6-804A-9A85-E61AF10D6AA4}" type="pres">
      <dgm:prSet presAssocID="{F1EA4297-C239-6743-A359-F5716F02FFE3}" presName="c13" presStyleLbl="node1" presStyleIdx="12" presStyleCnt="19"/>
      <dgm:spPr/>
    </dgm:pt>
    <dgm:pt modelId="{60E029BD-87FB-C845-9774-C5951D514860}" type="pres">
      <dgm:prSet presAssocID="{F1EA4297-C239-6743-A359-F5716F02FFE3}" presName="c14" presStyleLbl="node1" presStyleIdx="13" presStyleCnt="19"/>
      <dgm:spPr/>
    </dgm:pt>
    <dgm:pt modelId="{A31FA078-7FB5-8D4D-8772-15F8BD26ECA4}" type="pres">
      <dgm:prSet presAssocID="{F1EA4297-C239-6743-A359-F5716F02FFE3}" presName="c15" presStyleLbl="node1" presStyleIdx="14" presStyleCnt="19"/>
      <dgm:spPr/>
    </dgm:pt>
    <dgm:pt modelId="{04690B7D-86D7-8347-8F70-629E6D198154}" type="pres">
      <dgm:prSet presAssocID="{F1EA4297-C239-6743-A359-F5716F02FFE3}" presName="c16" presStyleLbl="node1" presStyleIdx="15" presStyleCnt="19"/>
      <dgm:spPr/>
    </dgm:pt>
    <dgm:pt modelId="{6784EBEE-F35B-B540-8116-6ABCD01767CA}" type="pres">
      <dgm:prSet presAssocID="{F1EA4297-C239-6743-A359-F5716F02FFE3}" presName="c17" presStyleLbl="node1" presStyleIdx="16" presStyleCnt="19"/>
      <dgm:spPr/>
    </dgm:pt>
    <dgm:pt modelId="{4C3AB455-C8D8-1840-BFC3-270A3C218D94}" type="pres">
      <dgm:prSet presAssocID="{F1EA4297-C239-6743-A359-F5716F02FFE3}" presName="c18" presStyleLbl="node1" presStyleIdx="17" presStyleCnt="19"/>
      <dgm:spPr/>
    </dgm:pt>
    <dgm:pt modelId="{5CA618CE-AAF2-FE42-8E01-6307B33F8025}" type="pres">
      <dgm:prSet presAssocID="{9117CFC1-7A03-DE4D-8541-9DB2503E68C1}" presName="chevronComposite1" presStyleCnt="0"/>
      <dgm:spPr/>
    </dgm:pt>
    <dgm:pt modelId="{57CFCE2A-893D-6F49-A256-D38E7C219CCC}" type="pres">
      <dgm:prSet presAssocID="{9117CFC1-7A03-DE4D-8541-9DB2503E68C1}" presName="chevron1" presStyleLbl="sibTrans2D1" presStyleIdx="0" presStyleCnt="2"/>
      <dgm:spPr/>
    </dgm:pt>
    <dgm:pt modelId="{06E70938-95D7-EC49-9D1E-6317A9F0FCCD}" type="pres">
      <dgm:prSet presAssocID="{9117CFC1-7A03-DE4D-8541-9DB2503E68C1}" presName="spChevron1" presStyleCnt="0"/>
      <dgm:spPr/>
    </dgm:pt>
    <dgm:pt modelId="{C7F6DA08-49ED-2F45-BB84-3FF8D554B53F}" type="pres">
      <dgm:prSet presAssocID="{9117CFC1-7A03-DE4D-8541-9DB2503E68C1}" presName="overlap" presStyleCnt="0"/>
      <dgm:spPr/>
    </dgm:pt>
    <dgm:pt modelId="{A84FAFAF-6F0A-384F-B185-617A372318C4}" type="pres">
      <dgm:prSet presAssocID="{9117CFC1-7A03-DE4D-8541-9DB2503E68C1}" presName="chevronComposite2" presStyleCnt="0"/>
      <dgm:spPr/>
    </dgm:pt>
    <dgm:pt modelId="{83B3CF29-9DF4-0743-B281-66A1B20EFB4A}" type="pres">
      <dgm:prSet presAssocID="{9117CFC1-7A03-DE4D-8541-9DB2503E68C1}" presName="chevron2" presStyleLbl="sibTrans2D1" presStyleIdx="1" presStyleCnt="2"/>
      <dgm:spPr/>
    </dgm:pt>
    <dgm:pt modelId="{1D7CAF46-1C0C-8E48-A963-7541DDAE2CEE}" type="pres">
      <dgm:prSet presAssocID="{9117CFC1-7A03-DE4D-8541-9DB2503E68C1}" presName="spChevron2" presStyleCnt="0"/>
      <dgm:spPr/>
    </dgm:pt>
    <dgm:pt modelId="{AC402FE9-318D-954F-A492-4CA0049A094A}" type="pres">
      <dgm:prSet presAssocID="{31C319B0-E7F8-7341-A02B-E4842AB75B47}" presName="last" presStyleCnt="0"/>
      <dgm:spPr/>
    </dgm:pt>
    <dgm:pt modelId="{ABA4175D-9179-0F4D-87C9-D628026405DF}" type="pres">
      <dgm:prSet presAssocID="{31C319B0-E7F8-7341-A02B-E4842AB75B47}" presName="circleTx" presStyleLbl="node1" presStyleIdx="18" presStyleCnt="19"/>
      <dgm:spPr/>
      <dgm:t>
        <a:bodyPr/>
        <a:lstStyle/>
        <a:p>
          <a:endParaRPr lang="en-US"/>
        </a:p>
      </dgm:t>
    </dgm:pt>
    <dgm:pt modelId="{CBEC92A6-E428-5441-95E9-4E0E6A4EC5C4}" type="pres">
      <dgm:prSet presAssocID="{31C319B0-E7F8-7341-A02B-E4842AB75B47}" presName="desTxN" presStyleLbl="revTx" presStyleIdx="2" presStyleCnt="3">
        <dgm:presLayoutVars>
          <dgm:bulletEnabled val="1"/>
        </dgm:presLayoutVars>
      </dgm:prSet>
      <dgm:spPr/>
      <dgm:t>
        <a:bodyPr/>
        <a:lstStyle/>
        <a:p>
          <a:endParaRPr lang="en-US"/>
        </a:p>
      </dgm:t>
    </dgm:pt>
    <dgm:pt modelId="{47782D1A-BF4B-C742-AFEE-CDD2BCD3FE89}" type="pres">
      <dgm:prSet presAssocID="{31C319B0-E7F8-7341-A02B-E4842AB75B47}" presName="spN" presStyleCnt="0"/>
      <dgm:spPr/>
    </dgm:pt>
  </dgm:ptLst>
  <dgm:cxnLst>
    <dgm:cxn modelId="{C8A400B4-FE58-AB40-852A-6E412F4BE504}" srcId="{EFDEACB4-D4D6-2B4E-ADED-19589C8EE499}" destId="{31C319B0-E7F8-7341-A02B-E4842AB75B47}" srcOrd="1" destOrd="0" parTransId="{BA7C1161-4270-DA4B-8BB0-791834617C7A}" sibTransId="{B702C1CB-2722-2948-81E7-A24BEE34FAE7}"/>
    <dgm:cxn modelId="{0F935592-4C83-AE42-92CA-E4889EDCDF62}" type="presOf" srcId="{EFDEACB4-D4D6-2B4E-ADED-19589C8EE499}" destId="{95E72A74-3CA5-6F47-8B96-ABA913B71B39}" srcOrd="0" destOrd="0" presId="urn:microsoft.com/office/officeart/2009/3/layout/RandomtoResultProcess"/>
    <dgm:cxn modelId="{43512F6B-1D66-F04A-A039-EC2D241AACC7}" type="presOf" srcId="{31C319B0-E7F8-7341-A02B-E4842AB75B47}" destId="{ABA4175D-9179-0F4D-87C9-D628026405DF}" srcOrd="0" destOrd="0" presId="urn:microsoft.com/office/officeart/2009/3/layout/RandomtoResultProcess"/>
    <dgm:cxn modelId="{3E473ADA-CAD1-8E48-8EDC-D51D1C462657}" srcId="{F1EA4297-C239-6743-A359-F5716F02FFE3}" destId="{452EDE21-6ECF-CB41-82A8-017086BB5086}" srcOrd="0" destOrd="0" parTransId="{0A38288B-84C9-9243-B545-87220F52E7AE}" sibTransId="{BC4EB4AF-B9A2-5F43-8ED1-38B8F04DFEA5}"/>
    <dgm:cxn modelId="{579206BC-BEFD-1E4E-AEE0-1FA35623DD76}" type="presOf" srcId="{DBE784A4-F181-8D4F-A7CB-8A314576966B}" destId="{CBEC92A6-E428-5441-95E9-4E0E6A4EC5C4}" srcOrd="0" destOrd="0" presId="urn:microsoft.com/office/officeart/2009/3/layout/RandomtoResultProcess"/>
    <dgm:cxn modelId="{4950E0AE-E0AB-2A4B-B16C-E74ED08A756C}" srcId="{31C319B0-E7F8-7341-A02B-E4842AB75B47}" destId="{DBE784A4-F181-8D4F-A7CB-8A314576966B}" srcOrd="0" destOrd="0" parTransId="{2AC4D681-67B4-1D46-9435-E0489BF8567C}" sibTransId="{6DAD3EB1-A0DA-9B4B-B677-16B80F47BA95}"/>
    <dgm:cxn modelId="{35CFDE69-BFB3-FE45-906B-646946A80CC9}" type="presOf" srcId="{452EDE21-6ECF-CB41-82A8-017086BB5086}" destId="{9C0F7AC0-FA08-8244-AAF8-63AC4D7E174E}" srcOrd="0" destOrd="0" presId="urn:microsoft.com/office/officeart/2009/3/layout/RandomtoResultProcess"/>
    <dgm:cxn modelId="{D16701AB-06F1-D04A-9CD9-8516E73A81A0}" type="presOf" srcId="{F1EA4297-C239-6743-A359-F5716F02FFE3}" destId="{9E2A11E5-A38A-234E-A6F4-49D2CDE2627B}" srcOrd="0" destOrd="0" presId="urn:microsoft.com/office/officeart/2009/3/layout/RandomtoResultProcess"/>
    <dgm:cxn modelId="{4D2537BA-D19D-7E4A-A082-B263CF2563C0}" srcId="{EFDEACB4-D4D6-2B4E-ADED-19589C8EE499}" destId="{F1EA4297-C239-6743-A359-F5716F02FFE3}" srcOrd="0" destOrd="0" parTransId="{E41688D2-0ABF-234E-BEC3-442E13FBA82E}" sibTransId="{9117CFC1-7A03-DE4D-8541-9DB2503E68C1}"/>
    <dgm:cxn modelId="{5198BA24-203D-0D44-BE21-3074D31B0CE5}" type="presParOf" srcId="{95E72A74-3CA5-6F47-8B96-ABA913B71B39}" destId="{ED4D65DA-8770-8C4B-B7C8-728252CBF24E}" srcOrd="0" destOrd="0" presId="urn:microsoft.com/office/officeart/2009/3/layout/RandomtoResultProcess"/>
    <dgm:cxn modelId="{BDD3CBF9-0950-1E4F-B6AD-AE877296F73A}" type="presParOf" srcId="{ED4D65DA-8770-8C4B-B7C8-728252CBF24E}" destId="{9E2A11E5-A38A-234E-A6F4-49D2CDE2627B}" srcOrd="0" destOrd="0" presId="urn:microsoft.com/office/officeart/2009/3/layout/RandomtoResultProcess"/>
    <dgm:cxn modelId="{374B08BC-235E-E54C-8C34-1A359E789A7F}" type="presParOf" srcId="{ED4D65DA-8770-8C4B-B7C8-728252CBF24E}" destId="{9C0F7AC0-FA08-8244-AAF8-63AC4D7E174E}" srcOrd="1" destOrd="0" presId="urn:microsoft.com/office/officeart/2009/3/layout/RandomtoResultProcess"/>
    <dgm:cxn modelId="{F5B4DFA6-A8C7-FF4A-9327-DB5BBEEAA39E}" type="presParOf" srcId="{ED4D65DA-8770-8C4B-B7C8-728252CBF24E}" destId="{A31A1DE2-B5BA-394F-A90F-38A36AB2FB0F}" srcOrd="2" destOrd="0" presId="urn:microsoft.com/office/officeart/2009/3/layout/RandomtoResultProcess"/>
    <dgm:cxn modelId="{576BEB8F-A231-0548-B3D9-FD316583B20F}" type="presParOf" srcId="{ED4D65DA-8770-8C4B-B7C8-728252CBF24E}" destId="{260CC3D0-3C5C-6A46-8180-8CE27F53C35F}" srcOrd="3" destOrd="0" presId="urn:microsoft.com/office/officeart/2009/3/layout/RandomtoResultProcess"/>
    <dgm:cxn modelId="{095C7F46-24DB-FF4C-BCFB-23F2ED204D33}" type="presParOf" srcId="{ED4D65DA-8770-8C4B-B7C8-728252CBF24E}" destId="{3CA06A66-BA19-764E-9023-07E3A379A23E}" srcOrd="4" destOrd="0" presId="urn:microsoft.com/office/officeart/2009/3/layout/RandomtoResultProcess"/>
    <dgm:cxn modelId="{51439567-4116-7C46-8776-5129B3DFB612}" type="presParOf" srcId="{ED4D65DA-8770-8C4B-B7C8-728252CBF24E}" destId="{B5F29923-A1B7-0B4E-AD7E-FDE06607E95D}" srcOrd="5" destOrd="0" presId="urn:microsoft.com/office/officeart/2009/3/layout/RandomtoResultProcess"/>
    <dgm:cxn modelId="{937C09CB-B538-6D48-A191-8E8A3B4A9AA0}" type="presParOf" srcId="{ED4D65DA-8770-8C4B-B7C8-728252CBF24E}" destId="{6D1F3320-B296-CD4E-8FF9-A41467D5300E}" srcOrd="6" destOrd="0" presId="urn:microsoft.com/office/officeart/2009/3/layout/RandomtoResultProcess"/>
    <dgm:cxn modelId="{C0C5F011-DD2D-924B-A8BF-027FE98798AB}" type="presParOf" srcId="{ED4D65DA-8770-8C4B-B7C8-728252CBF24E}" destId="{4D6A0299-70FC-DB44-83FD-585F52E8162F}" srcOrd="7" destOrd="0" presId="urn:microsoft.com/office/officeart/2009/3/layout/RandomtoResultProcess"/>
    <dgm:cxn modelId="{A13BF176-B3FB-8044-BF81-9DDC1EAA03DE}" type="presParOf" srcId="{ED4D65DA-8770-8C4B-B7C8-728252CBF24E}" destId="{5B480EA2-8DAC-3E4B-ADCD-C511132AF554}" srcOrd="8" destOrd="0" presId="urn:microsoft.com/office/officeart/2009/3/layout/RandomtoResultProcess"/>
    <dgm:cxn modelId="{E029877D-D61C-634B-990A-C57C4D6E4DBD}" type="presParOf" srcId="{ED4D65DA-8770-8C4B-B7C8-728252CBF24E}" destId="{B1AECA09-E325-1B4A-9E50-EBA18AF2F3DF}" srcOrd="9" destOrd="0" presId="urn:microsoft.com/office/officeart/2009/3/layout/RandomtoResultProcess"/>
    <dgm:cxn modelId="{CF4DD26F-D7BA-7747-A122-E91834F08B35}" type="presParOf" srcId="{ED4D65DA-8770-8C4B-B7C8-728252CBF24E}" destId="{C94B7B9D-5BB6-3947-B23D-B8C49FD384BB}" srcOrd="10" destOrd="0" presId="urn:microsoft.com/office/officeart/2009/3/layout/RandomtoResultProcess"/>
    <dgm:cxn modelId="{ED3DB082-A495-5540-B362-93EB375B4BFF}" type="presParOf" srcId="{ED4D65DA-8770-8C4B-B7C8-728252CBF24E}" destId="{93B78D7E-E2E7-E94C-942D-2A593F3224BA}" srcOrd="11" destOrd="0" presId="urn:microsoft.com/office/officeart/2009/3/layout/RandomtoResultProcess"/>
    <dgm:cxn modelId="{33843159-A920-074B-8527-1A293F7CA306}" type="presParOf" srcId="{ED4D65DA-8770-8C4B-B7C8-728252CBF24E}" destId="{A60D2754-F815-9149-A884-6A5387740F37}" srcOrd="12" destOrd="0" presId="urn:microsoft.com/office/officeart/2009/3/layout/RandomtoResultProcess"/>
    <dgm:cxn modelId="{8034A76E-5E14-D748-9A00-4706C66582A1}" type="presParOf" srcId="{ED4D65DA-8770-8C4B-B7C8-728252CBF24E}" destId="{7FF9D5C5-4DD1-A843-9187-FA404B38A08C}" srcOrd="13" destOrd="0" presId="urn:microsoft.com/office/officeart/2009/3/layout/RandomtoResultProcess"/>
    <dgm:cxn modelId="{751FD0DD-D35B-9541-B39F-66BA36BEE4D9}" type="presParOf" srcId="{ED4D65DA-8770-8C4B-B7C8-728252CBF24E}" destId="{F17BF248-4DB6-804A-9A85-E61AF10D6AA4}" srcOrd="14" destOrd="0" presId="urn:microsoft.com/office/officeart/2009/3/layout/RandomtoResultProcess"/>
    <dgm:cxn modelId="{8991DE63-7CF3-374E-BC39-659545A90A39}" type="presParOf" srcId="{ED4D65DA-8770-8C4B-B7C8-728252CBF24E}" destId="{60E029BD-87FB-C845-9774-C5951D514860}" srcOrd="15" destOrd="0" presId="urn:microsoft.com/office/officeart/2009/3/layout/RandomtoResultProcess"/>
    <dgm:cxn modelId="{96CE9D27-2EA3-2047-B517-47273E511A1E}" type="presParOf" srcId="{ED4D65DA-8770-8C4B-B7C8-728252CBF24E}" destId="{A31FA078-7FB5-8D4D-8772-15F8BD26ECA4}" srcOrd="16" destOrd="0" presId="urn:microsoft.com/office/officeart/2009/3/layout/RandomtoResultProcess"/>
    <dgm:cxn modelId="{D22DB3EE-025D-2B4D-A435-4E4544197AB1}" type="presParOf" srcId="{ED4D65DA-8770-8C4B-B7C8-728252CBF24E}" destId="{04690B7D-86D7-8347-8F70-629E6D198154}" srcOrd="17" destOrd="0" presId="urn:microsoft.com/office/officeart/2009/3/layout/RandomtoResultProcess"/>
    <dgm:cxn modelId="{E9BE1A46-553C-A447-935E-423861CFA9BD}" type="presParOf" srcId="{ED4D65DA-8770-8C4B-B7C8-728252CBF24E}" destId="{6784EBEE-F35B-B540-8116-6ABCD01767CA}" srcOrd="18" destOrd="0" presId="urn:microsoft.com/office/officeart/2009/3/layout/RandomtoResultProcess"/>
    <dgm:cxn modelId="{F985EEFF-8FDF-6846-8C04-C108F996CB79}" type="presParOf" srcId="{ED4D65DA-8770-8C4B-B7C8-728252CBF24E}" destId="{4C3AB455-C8D8-1840-BFC3-270A3C218D94}" srcOrd="19" destOrd="0" presId="urn:microsoft.com/office/officeart/2009/3/layout/RandomtoResultProcess"/>
    <dgm:cxn modelId="{42E69E74-F3A8-7A46-9D14-5B3C4DAA06CA}" type="presParOf" srcId="{95E72A74-3CA5-6F47-8B96-ABA913B71B39}" destId="{5CA618CE-AAF2-FE42-8E01-6307B33F8025}" srcOrd="1" destOrd="0" presId="urn:microsoft.com/office/officeart/2009/3/layout/RandomtoResultProcess"/>
    <dgm:cxn modelId="{59FACAF9-8598-D542-87A7-3AE6CE5A7156}" type="presParOf" srcId="{5CA618CE-AAF2-FE42-8E01-6307B33F8025}" destId="{57CFCE2A-893D-6F49-A256-D38E7C219CCC}" srcOrd="0" destOrd="0" presId="urn:microsoft.com/office/officeart/2009/3/layout/RandomtoResultProcess"/>
    <dgm:cxn modelId="{AF33FAD7-1124-C445-89A0-2C24E7664DE6}" type="presParOf" srcId="{5CA618CE-AAF2-FE42-8E01-6307B33F8025}" destId="{06E70938-95D7-EC49-9D1E-6317A9F0FCCD}" srcOrd="1" destOrd="0" presId="urn:microsoft.com/office/officeart/2009/3/layout/RandomtoResultProcess"/>
    <dgm:cxn modelId="{B1CC67DA-441F-9A45-A24C-537E654D0087}" type="presParOf" srcId="{95E72A74-3CA5-6F47-8B96-ABA913B71B39}" destId="{C7F6DA08-49ED-2F45-BB84-3FF8D554B53F}" srcOrd="2" destOrd="0" presId="urn:microsoft.com/office/officeart/2009/3/layout/RandomtoResultProcess"/>
    <dgm:cxn modelId="{E5029935-ED60-C44A-AA44-8393F2DD52D3}" type="presParOf" srcId="{95E72A74-3CA5-6F47-8B96-ABA913B71B39}" destId="{A84FAFAF-6F0A-384F-B185-617A372318C4}" srcOrd="3" destOrd="0" presId="urn:microsoft.com/office/officeart/2009/3/layout/RandomtoResultProcess"/>
    <dgm:cxn modelId="{4940C771-DF3F-C046-90DA-71F9297BD2A6}" type="presParOf" srcId="{A84FAFAF-6F0A-384F-B185-617A372318C4}" destId="{83B3CF29-9DF4-0743-B281-66A1B20EFB4A}" srcOrd="0" destOrd="0" presId="urn:microsoft.com/office/officeart/2009/3/layout/RandomtoResultProcess"/>
    <dgm:cxn modelId="{24F1EC53-B4F5-9A44-9E1F-10495C734D76}" type="presParOf" srcId="{A84FAFAF-6F0A-384F-B185-617A372318C4}" destId="{1D7CAF46-1C0C-8E48-A963-7541DDAE2CEE}" srcOrd="1" destOrd="0" presId="urn:microsoft.com/office/officeart/2009/3/layout/RandomtoResultProcess"/>
    <dgm:cxn modelId="{B71B707C-ECA7-E54D-9EC7-AA6289A6F449}" type="presParOf" srcId="{95E72A74-3CA5-6F47-8B96-ABA913B71B39}" destId="{AC402FE9-318D-954F-A492-4CA0049A094A}" srcOrd="4" destOrd="0" presId="urn:microsoft.com/office/officeart/2009/3/layout/RandomtoResultProcess"/>
    <dgm:cxn modelId="{155910F5-3AEB-3A4C-A818-90B4C3BAD280}" type="presParOf" srcId="{AC402FE9-318D-954F-A492-4CA0049A094A}" destId="{ABA4175D-9179-0F4D-87C9-D628026405DF}" srcOrd="0" destOrd="0" presId="urn:microsoft.com/office/officeart/2009/3/layout/RandomtoResultProcess"/>
    <dgm:cxn modelId="{EC3B5B16-F42E-F841-92A7-626D1DA4C65F}" type="presParOf" srcId="{AC402FE9-318D-954F-A492-4CA0049A094A}" destId="{CBEC92A6-E428-5441-95E9-4E0E6A4EC5C4}" srcOrd="1" destOrd="0" presId="urn:microsoft.com/office/officeart/2009/3/layout/RandomtoResultProcess"/>
    <dgm:cxn modelId="{99947164-889B-0649-A1EF-723EF5750038}" type="presParOf" srcId="{AC402FE9-318D-954F-A492-4CA0049A094A}" destId="{47782D1A-BF4B-C742-AFEE-CDD2BCD3FE89}"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57631A-FFEA-5341-9303-F567C1ABD7F6}"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8062E734-9D64-BC4C-9073-675A8A84F7EA}">
      <dgm:prSet phldrT="[Text]"/>
      <dgm:spPr/>
      <dgm:t>
        <a:bodyPr/>
        <a:lstStyle/>
        <a:p>
          <a:r>
            <a:rPr lang="en-US" dirty="0" smtClean="0"/>
            <a:t>R&amp;D group resourced by external and funded design team</a:t>
          </a:r>
          <a:endParaRPr lang="en-US" dirty="0"/>
        </a:p>
      </dgm:t>
    </dgm:pt>
    <dgm:pt modelId="{DC31B32B-8794-2042-8407-AC546BFE0868}" type="parTrans" cxnId="{16E7AC73-3514-9E4F-9B25-50946362E8C4}">
      <dgm:prSet/>
      <dgm:spPr/>
      <dgm:t>
        <a:bodyPr/>
        <a:lstStyle/>
        <a:p>
          <a:endParaRPr lang="en-US"/>
        </a:p>
      </dgm:t>
    </dgm:pt>
    <dgm:pt modelId="{A86678BB-31AE-AF41-B2E2-0470A07A3611}" type="sibTrans" cxnId="{16E7AC73-3514-9E4F-9B25-50946362E8C4}">
      <dgm:prSet/>
      <dgm:spPr/>
      <dgm:t>
        <a:bodyPr/>
        <a:lstStyle/>
        <a:p>
          <a:endParaRPr lang="en-US"/>
        </a:p>
      </dgm:t>
    </dgm:pt>
    <dgm:pt modelId="{831BD44B-B139-184A-BDA6-F76361E4988D}">
      <dgm:prSet phldrT="[Text]"/>
      <dgm:spPr/>
      <dgm:t>
        <a:bodyPr/>
        <a:lstStyle/>
        <a:p>
          <a:r>
            <a:rPr lang="en-US" dirty="0" smtClean="0"/>
            <a:t>Participating theological schools (domestic and international)</a:t>
          </a:r>
          <a:endParaRPr lang="en-US" dirty="0"/>
        </a:p>
      </dgm:t>
    </dgm:pt>
    <dgm:pt modelId="{4F5D23A5-64D1-0542-B979-3D5C8DEAD97B}" type="parTrans" cxnId="{C4FFF900-AD16-5846-A3B9-107469AC4DBB}">
      <dgm:prSet/>
      <dgm:spPr/>
      <dgm:t>
        <a:bodyPr/>
        <a:lstStyle/>
        <a:p>
          <a:endParaRPr lang="en-US"/>
        </a:p>
      </dgm:t>
    </dgm:pt>
    <dgm:pt modelId="{DB6D33ED-11E6-0E4D-9346-7A63F6031480}" type="sibTrans" cxnId="{C4FFF900-AD16-5846-A3B9-107469AC4DBB}">
      <dgm:prSet/>
      <dgm:spPr/>
      <dgm:t>
        <a:bodyPr/>
        <a:lstStyle/>
        <a:p>
          <a:endParaRPr lang="en-US"/>
        </a:p>
      </dgm:t>
    </dgm:pt>
    <dgm:pt modelId="{822E0C56-2FFE-1F4C-9254-3BD3F32718CD}">
      <dgm:prSet phldrT="[Text]"/>
      <dgm:spPr/>
      <dgm:t>
        <a:bodyPr/>
        <a:lstStyle/>
        <a:p>
          <a:r>
            <a:rPr lang="en-US" dirty="0" smtClean="0"/>
            <a:t>Participating international agencies</a:t>
          </a:r>
          <a:endParaRPr lang="en-US" dirty="0"/>
        </a:p>
      </dgm:t>
    </dgm:pt>
    <dgm:pt modelId="{9131270B-9CA9-554C-9838-203F104C6B90}" type="parTrans" cxnId="{6E2DA2F5-E8D5-2843-A189-F42EC65B8BF9}">
      <dgm:prSet/>
      <dgm:spPr/>
      <dgm:t>
        <a:bodyPr/>
        <a:lstStyle/>
        <a:p>
          <a:endParaRPr lang="en-US"/>
        </a:p>
      </dgm:t>
    </dgm:pt>
    <dgm:pt modelId="{3E791411-D435-FA49-9093-390952E89C4B}" type="sibTrans" cxnId="{6E2DA2F5-E8D5-2843-A189-F42EC65B8BF9}">
      <dgm:prSet/>
      <dgm:spPr/>
      <dgm:t>
        <a:bodyPr/>
        <a:lstStyle/>
        <a:p>
          <a:endParaRPr lang="en-US"/>
        </a:p>
      </dgm:t>
    </dgm:pt>
    <dgm:pt modelId="{7D764A31-C3BB-C24A-89C4-0D0655AE2922}">
      <dgm:prSet phldrT="[Text]"/>
      <dgm:spPr/>
      <dgm:t>
        <a:bodyPr/>
        <a:lstStyle/>
        <a:p>
          <a:r>
            <a:rPr lang="en-US" dirty="0" smtClean="0"/>
            <a:t>Participating </a:t>
          </a:r>
          <a:r>
            <a:rPr lang="en-US" dirty="0" err="1" smtClean="0"/>
            <a:t>nonformal</a:t>
          </a:r>
          <a:r>
            <a:rPr lang="en-US" dirty="0" smtClean="0"/>
            <a:t> leader development agencies</a:t>
          </a:r>
          <a:endParaRPr lang="en-US" dirty="0"/>
        </a:p>
      </dgm:t>
    </dgm:pt>
    <dgm:pt modelId="{4AFB82E6-D0C5-3C45-85BB-E2591A353095}" type="parTrans" cxnId="{773489D2-AB2C-B545-831E-3443E3986C48}">
      <dgm:prSet/>
      <dgm:spPr/>
      <dgm:t>
        <a:bodyPr/>
        <a:lstStyle/>
        <a:p>
          <a:endParaRPr lang="en-US"/>
        </a:p>
      </dgm:t>
    </dgm:pt>
    <dgm:pt modelId="{CF61ECE5-601E-0947-A569-33C858C7305C}" type="sibTrans" cxnId="{773489D2-AB2C-B545-831E-3443E3986C48}">
      <dgm:prSet/>
      <dgm:spPr/>
      <dgm:t>
        <a:bodyPr/>
        <a:lstStyle/>
        <a:p>
          <a:endParaRPr lang="en-US"/>
        </a:p>
      </dgm:t>
    </dgm:pt>
    <dgm:pt modelId="{DC68BE12-5849-9F44-BF67-FA80B4BDAB4D}">
      <dgm:prSet phldrT="[Text]"/>
      <dgm:spPr/>
      <dgm:t>
        <a:bodyPr/>
        <a:lstStyle/>
        <a:p>
          <a:r>
            <a:rPr lang="en-US" dirty="0" smtClean="0"/>
            <a:t> Participating churches</a:t>
          </a:r>
          <a:endParaRPr lang="en-US" dirty="0"/>
        </a:p>
      </dgm:t>
    </dgm:pt>
    <dgm:pt modelId="{C7FE9FCE-905B-8D43-8555-A02CD68A81C2}" type="parTrans" cxnId="{8649B26B-7829-0746-91AD-E81361FEC04D}">
      <dgm:prSet/>
      <dgm:spPr/>
      <dgm:t>
        <a:bodyPr/>
        <a:lstStyle/>
        <a:p>
          <a:endParaRPr lang="en-US"/>
        </a:p>
      </dgm:t>
    </dgm:pt>
    <dgm:pt modelId="{63134B81-54AA-2A43-9747-70D76C080266}" type="sibTrans" cxnId="{8649B26B-7829-0746-91AD-E81361FEC04D}">
      <dgm:prSet/>
      <dgm:spPr/>
      <dgm:t>
        <a:bodyPr/>
        <a:lstStyle/>
        <a:p>
          <a:endParaRPr lang="en-US"/>
        </a:p>
      </dgm:t>
    </dgm:pt>
    <dgm:pt modelId="{3B9F77CE-5C5F-9D46-A329-A6FD808ABAFC}" type="pres">
      <dgm:prSet presAssocID="{5257631A-FFEA-5341-9303-F567C1ABD7F6}" presName="Name0" presStyleCnt="0">
        <dgm:presLayoutVars>
          <dgm:chMax val="1"/>
          <dgm:dir/>
          <dgm:animLvl val="ctr"/>
          <dgm:resizeHandles val="exact"/>
        </dgm:presLayoutVars>
      </dgm:prSet>
      <dgm:spPr/>
      <dgm:t>
        <a:bodyPr/>
        <a:lstStyle/>
        <a:p>
          <a:endParaRPr lang="en-US"/>
        </a:p>
      </dgm:t>
    </dgm:pt>
    <dgm:pt modelId="{8763272B-E308-B949-A3A8-C2A4EF37AD15}" type="pres">
      <dgm:prSet presAssocID="{8062E734-9D64-BC4C-9073-675A8A84F7EA}" presName="centerShape" presStyleLbl="node0" presStyleIdx="0" presStyleCnt="1"/>
      <dgm:spPr/>
      <dgm:t>
        <a:bodyPr/>
        <a:lstStyle/>
        <a:p>
          <a:endParaRPr lang="en-US"/>
        </a:p>
      </dgm:t>
    </dgm:pt>
    <dgm:pt modelId="{01F83C50-7620-3F4B-8DC0-74ECD38F3D19}" type="pres">
      <dgm:prSet presAssocID="{831BD44B-B139-184A-BDA6-F76361E4988D}" presName="node" presStyleLbl="node1" presStyleIdx="0" presStyleCnt="4" custScaleX="163863" custScaleY="121509">
        <dgm:presLayoutVars>
          <dgm:bulletEnabled val="1"/>
        </dgm:presLayoutVars>
      </dgm:prSet>
      <dgm:spPr/>
      <dgm:t>
        <a:bodyPr/>
        <a:lstStyle/>
        <a:p>
          <a:endParaRPr lang="en-US"/>
        </a:p>
      </dgm:t>
    </dgm:pt>
    <dgm:pt modelId="{7482AA9F-89AF-3F49-9AAF-4D44A1768885}" type="pres">
      <dgm:prSet presAssocID="{831BD44B-B139-184A-BDA6-F76361E4988D}" presName="dummy" presStyleCnt="0"/>
      <dgm:spPr/>
    </dgm:pt>
    <dgm:pt modelId="{5B77D1D5-A0EE-9B4F-95E1-0BDF8E8EA69A}" type="pres">
      <dgm:prSet presAssocID="{DB6D33ED-11E6-0E4D-9346-7A63F6031480}" presName="sibTrans" presStyleLbl="sibTrans2D1" presStyleIdx="0" presStyleCnt="4"/>
      <dgm:spPr/>
      <dgm:t>
        <a:bodyPr/>
        <a:lstStyle/>
        <a:p>
          <a:endParaRPr lang="en-US"/>
        </a:p>
      </dgm:t>
    </dgm:pt>
    <dgm:pt modelId="{3F9CD50D-9D38-F840-81E0-75B8B63B43F2}" type="pres">
      <dgm:prSet presAssocID="{822E0C56-2FFE-1F4C-9254-3BD3F32718CD}" presName="node" presStyleLbl="node1" presStyleIdx="1" presStyleCnt="4" custScaleX="125581" custRadScaleRad="94717" custRadScaleInc="-3050">
        <dgm:presLayoutVars>
          <dgm:bulletEnabled val="1"/>
        </dgm:presLayoutVars>
      </dgm:prSet>
      <dgm:spPr/>
      <dgm:t>
        <a:bodyPr/>
        <a:lstStyle/>
        <a:p>
          <a:endParaRPr lang="en-US"/>
        </a:p>
      </dgm:t>
    </dgm:pt>
    <dgm:pt modelId="{7DF1BCAB-1466-1348-9C1A-0332D5B9373C}" type="pres">
      <dgm:prSet presAssocID="{822E0C56-2FFE-1F4C-9254-3BD3F32718CD}" presName="dummy" presStyleCnt="0"/>
      <dgm:spPr/>
    </dgm:pt>
    <dgm:pt modelId="{73B3F799-2D3A-8D44-B015-D2609BB07C84}" type="pres">
      <dgm:prSet presAssocID="{3E791411-D435-FA49-9093-390952E89C4B}" presName="sibTrans" presStyleLbl="sibTrans2D1" presStyleIdx="1" presStyleCnt="4"/>
      <dgm:spPr/>
      <dgm:t>
        <a:bodyPr/>
        <a:lstStyle/>
        <a:p>
          <a:endParaRPr lang="en-US"/>
        </a:p>
      </dgm:t>
    </dgm:pt>
    <dgm:pt modelId="{846B5462-9B96-704D-834B-C4345CBEA0C2}" type="pres">
      <dgm:prSet presAssocID="{7D764A31-C3BB-C24A-89C4-0D0655AE2922}" presName="node" presStyleLbl="node1" presStyleIdx="2" presStyleCnt="4" custScaleX="181742">
        <dgm:presLayoutVars>
          <dgm:bulletEnabled val="1"/>
        </dgm:presLayoutVars>
      </dgm:prSet>
      <dgm:spPr/>
      <dgm:t>
        <a:bodyPr/>
        <a:lstStyle/>
        <a:p>
          <a:endParaRPr lang="en-US"/>
        </a:p>
      </dgm:t>
    </dgm:pt>
    <dgm:pt modelId="{32720256-F90F-024A-8B5D-0F29734CB28D}" type="pres">
      <dgm:prSet presAssocID="{7D764A31-C3BB-C24A-89C4-0D0655AE2922}" presName="dummy" presStyleCnt="0"/>
      <dgm:spPr/>
    </dgm:pt>
    <dgm:pt modelId="{7462811D-9B3F-B247-946F-00379C31EE1B}" type="pres">
      <dgm:prSet presAssocID="{CF61ECE5-601E-0947-A569-33C858C7305C}" presName="sibTrans" presStyleLbl="sibTrans2D1" presStyleIdx="2" presStyleCnt="4"/>
      <dgm:spPr/>
      <dgm:t>
        <a:bodyPr/>
        <a:lstStyle/>
        <a:p>
          <a:endParaRPr lang="en-US"/>
        </a:p>
      </dgm:t>
    </dgm:pt>
    <dgm:pt modelId="{F9FC280A-9142-054F-8983-A4D7D1220387}" type="pres">
      <dgm:prSet presAssocID="{DC68BE12-5849-9F44-BF67-FA80B4BDAB4D}" presName="node" presStyleLbl="node1" presStyleIdx="3" presStyleCnt="4" custScaleX="138001">
        <dgm:presLayoutVars>
          <dgm:bulletEnabled val="1"/>
        </dgm:presLayoutVars>
      </dgm:prSet>
      <dgm:spPr/>
      <dgm:t>
        <a:bodyPr/>
        <a:lstStyle/>
        <a:p>
          <a:endParaRPr lang="en-US"/>
        </a:p>
      </dgm:t>
    </dgm:pt>
    <dgm:pt modelId="{A64B89FE-14AE-C845-99C1-7813E4BA9D18}" type="pres">
      <dgm:prSet presAssocID="{DC68BE12-5849-9F44-BF67-FA80B4BDAB4D}" presName="dummy" presStyleCnt="0"/>
      <dgm:spPr/>
    </dgm:pt>
    <dgm:pt modelId="{3DE7B46E-5604-3742-8A8A-88802691A1B6}" type="pres">
      <dgm:prSet presAssocID="{63134B81-54AA-2A43-9747-70D76C080266}" presName="sibTrans" presStyleLbl="sibTrans2D1" presStyleIdx="3" presStyleCnt="4"/>
      <dgm:spPr/>
      <dgm:t>
        <a:bodyPr/>
        <a:lstStyle/>
        <a:p>
          <a:endParaRPr lang="en-US"/>
        </a:p>
      </dgm:t>
    </dgm:pt>
  </dgm:ptLst>
  <dgm:cxnLst>
    <dgm:cxn modelId="{FCFEFF88-3D39-1348-94F1-FCB4B98E5FFB}" type="presOf" srcId="{8062E734-9D64-BC4C-9073-675A8A84F7EA}" destId="{8763272B-E308-B949-A3A8-C2A4EF37AD15}" srcOrd="0" destOrd="0" presId="urn:microsoft.com/office/officeart/2005/8/layout/radial6"/>
    <dgm:cxn modelId="{7E29DB51-56BB-AF4C-823D-18C9063E4759}" type="presOf" srcId="{831BD44B-B139-184A-BDA6-F76361E4988D}" destId="{01F83C50-7620-3F4B-8DC0-74ECD38F3D19}" srcOrd="0" destOrd="0" presId="urn:microsoft.com/office/officeart/2005/8/layout/radial6"/>
    <dgm:cxn modelId="{16E7AC73-3514-9E4F-9B25-50946362E8C4}" srcId="{5257631A-FFEA-5341-9303-F567C1ABD7F6}" destId="{8062E734-9D64-BC4C-9073-675A8A84F7EA}" srcOrd="0" destOrd="0" parTransId="{DC31B32B-8794-2042-8407-AC546BFE0868}" sibTransId="{A86678BB-31AE-AF41-B2E2-0470A07A3611}"/>
    <dgm:cxn modelId="{8649B26B-7829-0746-91AD-E81361FEC04D}" srcId="{8062E734-9D64-BC4C-9073-675A8A84F7EA}" destId="{DC68BE12-5849-9F44-BF67-FA80B4BDAB4D}" srcOrd="3" destOrd="0" parTransId="{C7FE9FCE-905B-8D43-8555-A02CD68A81C2}" sibTransId="{63134B81-54AA-2A43-9747-70D76C080266}"/>
    <dgm:cxn modelId="{773489D2-AB2C-B545-831E-3443E3986C48}" srcId="{8062E734-9D64-BC4C-9073-675A8A84F7EA}" destId="{7D764A31-C3BB-C24A-89C4-0D0655AE2922}" srcOrd="2" destOrd="0" parTransId="{4AFB82E6-D0C5-3C45-85BB-E2591A353095}" sibTransId="{CF61ECE5-601E-0947-A569-33C858C7305C}"/>
    <dgm:cxn modelId="{B242076E-18FE-D545-BA90-F6F30C7AD083}" type="presOf" srcId="{822E0C56-2FFE-1F4C-9254-3BD3F32718CD}" destId="{3F9CD50D-9D38-F840-81E0-75B8B63B43F2}" srcOrd="0" destOrd="0" presId="urn:microsoft.com/office/officeart/2005/8/layout/radial6"/>
    <dgm:cxn modelId="{10ACB095-7DB9-FC45-A338-E06934740B97}" type="presOf" srcId="{7D764A31-C3BB-C24A-89C4-0D0655AE2922}" destId="{846B5462-9B96-704D-834B-C4345CBEA0C2}" srcOrd="0" destOrd="0" presId="urn:microsoft.com/office/officeart/2005/8/layout/radial6"/>
    <dgm:cxn modelId="{33EFA102-335E-1444-AB99-E7C52F36DF0A}" type="presOf" srcId="{63134B81-54AA-2A43-9747-70D76C080266}" destId="{3DE7B46E-5604-3742-8A8A-88802691A1B6}" srcOrd="0" destOrd="0" presId="urn:microsoft.com/office/officeart/2005/8/layout/radial6"/>
    <dgm:cxn modelId="{C6EDA0F7-F133-8248-9562-96E405CAD48E}" type="presOf" srcId="{5257631A-FFEA-5341-9303-F567C1ABD7F6}" destId="{3B9F77CE-5C5F-9D46-A329-A6FD808ABAFC}" srcOrd="0" destOrd="0" presId="urn:microsoft.com/office/officeart/2005/8/layout/radial6"/>
    <dgm:cxn modelId="{3D7EDA11-C2EE-E34A-8826-DD30F9340101}" type="presOf" srcId="{DB6D33ED-11E6-0E4D-9346-7A63F6031480}" destId="{5B77D1D5-A0EE-9B4F-95E1-0BDF8E8EA69A}" srcOrd="0" destOrd="0" presId="urn:microsoft.com/office/officeart/2005/8/layout/radial6"/>
    <dgm:cxn modelId="{C4FFF900-AD16-5846-A3B9-107469AC4DBB}" srcId="{8062E734-9D64-BC4C-9073-675A8A84F7EA}" destId="{831BD44B-B139-184A-BDA6-F76361E4988D}" srcOrd="0" destOrd="0" parTransId="{4F5D23A5-64D1-0542-B979-3D5C8DEAD97B}" sibTransId="{DB6D33ED-11E6-0E4D-9346-7A63F6031480}"/>
    <dgm:cxn modelId="{CE7411D7-A765-B84D-A1DB-C4F399EE6053}" type="presOf" srcId="{CF61ECE5-601E-0947-A569-33C858C7305C}" destId="{7462811D-9B3F-B247-946F-00379C31EE1B}" srcOrd="0" destOrd="0" presId="urn:microsoft.com/office/officeart/2005/8/layout/radial6"/>
    <dgm:cxn modelId="{4BDD1CED-7DC7-EA4A-BD94-FE4BE2D1601E}" type="presOf" srcId="{3E791411-D435-FA49-9093-390952E89C4B}" destId="{73B3F799-2D3A-8D44-B015-D2609BB07C84}" srcOrd="0" destOrd="0" presId="urn:microsoft.com/office/officeart/2005/8/layout/radial6"/>
    <dgm:cxn modelId="{6E2DA2F5-E8D5-2843-A189-F42EC65B8BF9}" srcId="{8062E734-9D64-BC4C-9073-675A8A84F7EA}" destId="{822E0C56-2FFE-1F4C-9254-3BD3F32718CD}" srcOrd="1" destOrd="0" parTransId="{9131270B-9CA9-554C-9838-203F104C6B90}" sibTransId="{3E791411-D435-FA49-9093-390952E89C4B}"/>
    <dgm:cxn modelId="{C226C115-B35C-0F49-9976-ED6302644A73}" type="presOf" srcId="{DC68BE12-5849-9F44-BF67-FA80B4BDAB4D}" destId="{F9FC280A-9142-054F-8983-A4D7D1220387}" srcOrd="0" destOrd="0" presId="urn:microsoft.com/office/officeart/2005/8/layout/radial6"/>
    <dgm:cxn modelId="{BE3D0F23-A698-3D4A-8F4D-E9F53F24BB9D}" type="presParOf" srcId="{3B9F77CE-5C5F-9D46-A329-A6FD808ABAFC}" destId="{8763272B-E308-B949-A3A8-C2A4EF37AD15}" srcOrd="0" destOrd="0" presId="urn:microsoft.com/office/officeart/2005/8/layout/radial6"/>
    <dgm:cxn modelId="{68AD2E2E-635D-6343-A977-03C80B4D0CD0}" type="presParOf" srcId="{3B9F77CE-5C5F-9D46-A329-A6FD808ABAFC}" destId="{01F83C50-7620-3F4B-8DC0-74ECD38F3D19}" srcOrd="1" destOrd="0" presId="urn:microsoft.com/office/officeart/2005/8/layout/radial6"/>
    <dgm:cxn modelId="{CB274B5C-F439-0740-B791-BE9C544ADF0C}" type="presParOf" srcId="{3B9F77CE-5C5F-9D46-A329-A6FD808ABAFC}" destId="{7482AA9F-89AF-3F49-9AAF-4D44A1768885}" srcOrd="2" destOrd="0" presId="urn:microsoft.com/office/officeart/2005/8/layout/radial6"/>
    <dgm:cxn modelId="{1C8C2180-42B1-3342-9D7C-32834647FD4B}" type="presParOf" srcId="{3B9F77CE-5C5F-9D46-A329-A6FD808ABAFC}" destId="{5B77D1D5-A0EE-9B4F-95E1-0BDF8E8EA69A}" srcOrd="3" destOrd="0" presId="urn:microsoft.com/office/officeart/2005/8/layout/radial6"/>
    <dgm:cxn modelId="{012DB976-205D-554C-B5F3-9E13DEDD3BB4}" type="presParOf" srcId="{3B9F77CE-5C5F-9D46-A329-A6FD808ABAFC}" destId="{3F9CD50D-9D38-F840-81E0-75B8B63B43F2}" srcOrd="4" destOrd="0" presId="urn:microsoft.com/office/officeart/2005/8/layout/radial6"/>
    <dgm:cxn modelId="{1428EB95-C1E4-2846-A516-5E9DF3E7B8D5}" type="presParOf" srcId="{3B9F77CE-5C5F-9D46-A329-A6FD808ABAFC}" destId="{7DF1BCAB-1466-1348-9C1A-0332D5B9373C}" srcOrd="5" destOrd="0" presId="urn:microsoft.com/office/officeart/2005/8/layout/radial6"/>
    <dgm:cxn modelId="{0E36F92B-AF05-7644-B11B-2EAFE89CB1F3}" type="presParOf" srcId="{3B9F77CE-5C5F-9D46-A329-A6FD808ABAFC}" destId="{73B3F799-2D3A-8D44-B015-D2609BB07C84}" srcOrd="6" destOrd="0" presId="urn:microsoft.com/office/officeart/2005/8/layout/radial6"/>
    <dgm:cxn modelId="{6515AE52-374D-7B4B-B13C-D147FB2C7296}" type="presParOf" srcId="{3B9F77CE-5C5F-9D46-A329-A6FD808ABAFC}" destId="{846B5462-9B96-704D-834B-C4345CBEA0C2}" srcOrd="7" destOrd="0" presId="urn:microsoft.com/office/officeart/2005/8/layout/radial6"/>
    <dgm:cxn modelId="{BC249A08-4533-0D4B-8B06-53F29D1C996E}" type="presParOf" srcId="{3B9F77CE-5C5F-9D46-A329-A6FD808ABAFC}" destId="{32720256-F90F-024A-8B5D-0F29734CB28D}" srcOrd="8" destOrd="0" presId="urn:microsoft.com/office/officeart/2005/8/layout/radial6"/>
    <dgm:cxn modelId="{BD32C07B-5C49-5E49-B790-8C275B1A5C7B}" type="presParOf" srcId="{3B9F77CE-5C5F-9D46-A329-A6FD808ABAFC}" destId="{7462811D-9B3F-B247-946F-00379C31EE1B}" srcOrd="9" destOrd="0" presId="urn:microsoft.com/office/officeart/2005/8/layout/radial6"/>
    <dgm:cxn modelId="{75E72C74-B700-C542-AC8A-51E55AD4F341}" type="presParOf" srcId="{3B9F77CE-5C5F-9D46-A329-A6FD808ABAFC}" destId="{F9FC280A-9142-054F-8983-A4D7D1220387}" srcOrd="10" destOrd="0" presId="urn:microsoft.com/office/officeart/2005/8/layout/radial6"/>
    <dgm:cxn modelId="{A36BD9B7-F8CB-2B42-85DE-C2136291EC13}" type="presParOf" srcId="{3B9F77CE-5C5F-9D46-A329-A6FD808ABAFC}" destId="{A64B89FE-14AE-C845-99C1-7813E4BA9D18}" srcOrd="11" destOrd="0" presId="urn:microsoft.com/office/officeart/2005/8/layout/radial6"/>
    <dgm:cxn modelId="{E7DB835A-2301-1C4E-9CDD-694BDDE615DC}" type="presParOf" srcId="{3B9F77CE-5C5F-9D46-A329-A6FD808ABAFC}" destId="{3DE7B46E-5604-3742-8A8A-88802691A1B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3CCF0B-2848-634B-9D41-90C5879D6316}" type="doc">
      <dgm:prSet loTypeId="urn:microsoft.com/office/officeart/2009/3/layout/CircleRelationship" loCatId="" qsTypeId="urn:microsoft.com/office/officeart/2005/8/quickstyle/simple4" qsCatId="simple" csTypeId="urn:microsoft.com/office/officeart/2005/8/colors/accent1_2" csCatId="accent1" phldr="1"/>
      <dgm:spPr/>
      <dgm:t>
        <a:bodyPr/>
        <a:lstStyle/>
        <a:p>
          <a:endParaRPr lang="en-US"/>
        </a:p>
      </dgm:t>
    </dgm:pt>
    <dgm:pt modelId="{4E853A66-D5DE-1440-AA46-B382AF8012C5}">
      <dgm:prSet phldrT="[Text]" custT="1"/>
      <dgm:spPr/>
      <dgm:t>
        <a:bodyPr/>
        <a:lstStyle/>
        <a:p>
          <a:pPr algn="ctr"/>
          <a:r>
            <a:rPr lang="en-US" sz="1600" dirty="0" smtClean="0"/>
            <a:t>Funded Design Team</a:t>
          </a:r>
        </a:p>
        <a:p>
          <a:pPr algn="l"/>
          <a:r>
            <a:rPr lang="en-US" sz="1300" dirty="0" smtClean="0"/>
            <a:t>* Works with R&amp;D group(s)—as subject matter teams and/or interdisciplinary teams</a:t>
          </a:r>
        </a:p>
        <a:p>
          <a:pPr marL="0" indent="0" algn="l"/>
          <a:r>
            <a:rPr lang="en-US" sz="1300" dirty="0" smtClean="0"/>
            <a:t>* Elicits desired outcomes</a:t>
          </a:r>
        </a:p>
        <a:p>
          <a:pPr algn="l"/>
          <a:r>
            <a:rPr lang="en-US" sz="1300" dirty="0" smtClean="0"/>
            <a:t>* Brainstorms ideas re student engagement with subject(s)</a:t>
          </a:r>
        </a:p>
        <a:p>
          <a:pPr algn="l"/>
          <a:r>
            <a:rPr lang="en-US" sz="1300" dirty="0" smtClean="0"/>
            <a:t>* Helps to design effective evaluation of learning</a:t>
          </a:r>
          <a:endParaRPr lang="en-US" sz="1300" dirty="0"/>
        </a:p>
      </dgm:t>
    </dgm:pt>
    <dgm:pt modelId="{233566E1-1B17-964D-8E40-82519D8EB476}" type="parTrans" cxnId="{7F45E577-1A77-AD46-80D3-ABAF997211C5}">
      <dgm:prSet/>
      <dgm:spPr/>
      <dgm:t>
        <a:bodyPr/>
        <a:lstStyle/>
        <a:p>
          <a:endParaRPr lang="en-US"/>
        </a:p>
      </dgm:t>
    </dgm:pt>
    <dgm:pt modelId="{84CC7F3E-131A-7540-B405-5FC231703DD9}" type="sibTrans" cxnId="{7F45E577-1A77-AD46-80D3-ABAF997211C5}">
      <dgm:prSet/>
      <dgm:spPr/>
      <dgm:t>
        <a:bodyPr/>
        <a:lstStyle/>
        <a:p>
          <a:endParaRPr lang="en-US"/>
        </a:p>
      </dgm:t>
    </dgm:pt>
    <dgm:pt modelId="{EB1FAAEA-4868-2C46-AACF-AEEFF62B0023}">
      <dgm:prSet phldrT="[Text]"/>
      <dgm:spPr/>
      <dgm:t>
        <a:bodyPr/>
        <a:lstStyle/>
        <a:p>
          <a:r>
            <a:rPr lang="en-US" dirty="0" smtClean="0"/>
            <a:t>R&amp;D Group</a:t>
          </a:r>
          <a:endParaRPr lang="en-US" dirty="0"/>
        </a:p>
      </dgm:t>
    </dgm:pt>
    <dgm:pt modelId="{B5328DCC-9BDE-2D40-892F-4BC9FBE7786D}" type="parTrans" cxnId="{667AE386-C552-7E46-BAF8-5E5F8B3C51DA}">
      <dgm:prSet/>
      <dgm:spPr/>
      <dgm:t>
        <a:bodyPr/>
        <a:lstStyle/>
        <a:p>
          <a:endParaRPr lang="en-US"/>
        </a:p>
      </dgm:t>
    </dgm:pt>
    <dgm:pt modelId="{11DEA689-90BA-7E4D-87B9-2FBB91A20BB2}" type="sibTrans" cxnId="{667AE386-C552-7E46-BAF8-5E5F8B3C51DA}">
      <dgm:prSet/>
      <dgm:spPr/>
      <dgm:t>
        <a:bodyPr/>
        <a:lstStyle/>
        <a:p>
          <a:endParaRPr lang="en-US"/>
        </a:p>
      </dgm:t>
    </dgm:pt>
    <dgm:pt modelId="{E14CD70B-11C4-EE42-8BA2-481AEC2E4966}">
      <dgm:prSet phldrT="[Text]"/>
      <dgm:spPr/>
      <dgm:t>
        <a:bodyPr/>
        <a:lstStyle/>
        <a:p>
          <a:r>
            <a:rPr lang="en-US" dirty="0" smtClean="0"/>
            <a:t>R&amp;D Group</a:t>
          </a:r>
          <a:endParaRPr lang="en-US" dirty="0"/>
        </a:p>
      </dgm:t>
    </dgm:pt>
    <dgm:pt modelId="{ECAC66BE-12B2-E545-8BFE-51F2BF16174C}" type="parTrans" cxnId="{301804C5-5B03-5342-8519-84C2CE9D7421}">
      <dgm:prSet/>
      <dgm:spPr/>
      <dgm:t>
        <a:bodyPr/>
        <a:lstStyle/>
        <a:p>
          <a:endParaRPr lang="en-US"/>
        </a:p>
      </dgm:t>
    </dgm:pt>
    <dgm:pt modelId="{A20DD3E0-E710-214C-BFA9-E8B0E338CDC5}" type="sibTrans" cxnId="{301804C5-5B03-5342-8519-84C2CE9D7421}">
      <dgm:prSet/>
      <dgm:spPr/>
      <dgm:t>
        <a:bodyPr/>
        <a:lstStyle/>
        <a:p>
          <a:endParaRPr lang="en-US"/>
        </a:p>
      </dgm:t>
    </dgm:pt>
    <dgm:pt modelId="{12371B4D-3A5B-1945-9D97-A4E9FBF14287}" type="pres">
      <dgm:prSet presAssocID="{7B3CCF0B-2848-634B-9D41-90C5879D6316}" presName="Name0" presStyleCnt="0">
        <dgm:presLayoutVars>
          <dgm:chMax val="1"/>
          <dgm:chPref val="1"/>
        </dgm:presLayoutVars>
      </dgm:prSet>
      <dgm:spPr/>
      <dgm:t>
        <a:bodyPr/>
        <a:lstStyle/>
        <a:p>
          <a:endParaRPr lang="en-US"/>
        </a:p>
      </dgm:t>
    </dgm:pt>
    <dgm:pt modelId="{5D6FA784-9F83-C94E-9B68-B8A952B7CF0E}" type="pres">
      <dgm:prSet presAssocID="{4E853A66-D5DE-1440-AA46-B382AF8012C5}" presName="Parent" presStyleLbl="node0" presStyleIdx="0" presStyleCnt="1" custScaleX="68947" custScaleY="67971">
        <dgm:presLayoutVars>
          <dgm:chMax val="5"/>
          <dgm:chPref val="5"/>
        </dgm:presLayoutVars>
      </dgm:prSet>
      <dgm:spPr/>
      <dgm:t>
        <a:bodyPr/>
        <a:lstStyle/>
        <a:p>
          <a:endParaRPr lang="en-US"/>
        </a:p>
      </dgm:t>
    </dgm:pt>
    <dgm:pt modelId="{A08096EE-0E74-444E-8D21-929CBB6048C9}" type="pres">
      <dgm:prSet presAssocID="{4E853A66-D5DE-1440-AA46-B382AF8012C5}" presName="Accent1" presStyleLbl="node1" presStyleIdx="0" presStyleCnt="13"/>
      <dgm:spPr/>
    </dgm:pt>
    <dgm:pt modelId="{8BED7A73-638E-024B-BE7A-E3EADB971448}" type="pres">
      <dgm:prSet presAssocID="{4E853A66-D5DE-1440-AA46-B382AF8012C5}" presName="Accent2" presStyleLbl="node1" presStyleIdx="1" presStyleCnt="13"/>
      <dgm:spPr/>
    </dgm:pt>
    <dgm:pt modelId="{AE428707-DD86-E642-939B-C921517FAF7D}" type="pres">
      <dgm:prSet presAssocID="{4E853A66-D5DE-1440-AA46-B382AF8012C5}" presName="Accent3" presStyleLbl="node1" presStyleIdx="2" presStyleCnt="13"/>
      <dgm:spPr/>
    </dgm:pt>
    <dgm:pt modelId="{487E6E44-D84D-4A4D-AE5A-549ED2625A9B}" type="pres">
      <dgm:prSet presAssocID="{4E853A66-D5DE-1440-AA46-B382AF8012C5}" presName="Accent4" presStyleLbl="node1" presStyleIdx="3" presStyleCnt="13"/>
      <dgm:spPr/>
    </dgm:pt>
    <dgm:pt modelId="{1DB27A37-E877-4643-8322-58EC93CCDB2F}" type="pres">
      <dgm:prSet presAssocID="{4E853A66-D5DE-1440-AA46-B382AF8012C5}" presName="Accent5" presStyleLbl="node1" presStyleIdx="4" presStyleCnt="13"/>
      <dgm:spPr/>
    </dgm:pt>
    <dgm:pt modelId="{ADF1B04B-BF37-1146-949D-A7F6A393269F}" type="pres">
      <dgm:prSet presAssocID="{4E853A66-D5DE-1440-AA46-B382AF8012C5}" presName="Accent6" presStyleLbl="node1" presStyleIdx="5" presStyleCnt="13"/>
      <dgm:spPr/>
    </dgm:pt>
    <dgm:pt modelId="{E5D1308D-F1E8-5E49-B719-1C1134702762}" type="pres">
      <dgm:prSet presAssocID="{EB1FAAEA-4868-2C46-AACF-AEEFF62B0023}" presName="Child1" presStyleLbl="node1" presStyleIdx="6" presStyleCnt="13">
        <dgm:presLayoutVars>
          <dgm:chMax val="0"/>
          <dgm:chPref val="0"/>
        </dgm:presLayoutVars>
      </dgm:prSet>
      <dgm:spPr/>
      <dgm:t>
        <a:bodyPr/>
        <a:lstStyle/>
        <a:p>
          <a:endParaRPr lang="en-US"/>
        </a:p>
      </dgm:t>
    </dgm:pt>
    <dgm:pt modelId="{F39D6E0B-B0F2-DD40-8EAD-222EC5C43EC9}" type="pres">
      <dgm:prSet presAssocID="{EB1FAAEA-4868-2C46-AACF-AEEFF62B0023}" presName="Accent7" presStyleCnt="0"/>
      <dgm:spPr/>
    </dgm:pt>
    <dgm:pt modelId="{55A02517-101C-4C43-970A-51ABD5EA6D86}" type="pres">
      <dgm:prSet presAssocID="{EB1FAAEA-4868-2C46-AACF-AEEFF62B0023}" presName="AccentHold1" presStyleLbl="node1" presStyleIdx="7" presStyleCnt="13"/>
      <dgm:spPr/>
    </dgm:pt>
    <dgm:pt modelId="{1D7C5D25-B470-3343-BBE2-E1E5AF2024E3}" type="pres">
      <dgm:prSet presAssocID="{EB1FAAEA-4868-2C46-AACF-AEEFF62B0023}" presName="Accent8" presStyleCnt="0"/>
      <dgm:spPr/>
    </dgm:pt>
    <dgm:pt modelId="{A3796966-5D33-BF4D-A566-651EA5E712EB}" type="pres">
      <dgm:prSet presAssocID="{EB1FAAEA-4868-2C46-AACF-AEEFF62B0023}" presName="AccentHold2" presStyleLbl="node1" presStyleIdx="8" presStyleCnt="13"/>
      <dgm:spPr/>
    </dgm:pt>
    <dgm:pt modelId="{D46EDAB3-A518-CF4E-BE29-0A6168EE45F5}" type="pres">
      <dgm:prSet presAssocID="{E14CD70B-11C4-EE42-8BA2-481AEC2E4966}" presName="Child2" presStyleLbl="node1" presStyleIdx="9" presStyleCnt="13" custScaleX="132923" custScaleY="128708">
        <dgm:presLayoutVars>
          <dgm:chMax val="0"/>
          <dgm:chPref val="0"/>
        </dgm:presLayoutVars>
      </dgm:prSet>
      <dgm:spPr/>
      <dgm:t>
        <a:bodyPr/>
        <a:lstStyle/>
        <a:p>
          <a:endParaRPr lang="en-US"/>
        </a:p>
      </dgm:t>
    </dgm:pt>
    <dgm:pt modelId="{12BCFFDF-538B-8146-A1F7-1AE762A77FCC}" type="pres">
      <dgm:prSet presAssocID="{E14CD70B-11C4-EE42-8BA2-481AEC2E4966}" presName="Accent9" presStyleCnt="0"/>
      <dgm:spPr/>
    </dgm:pt>
    <dgm:pt modelId="{83FFC7F4-D6E0-4548-A46C-608F5BC35228}" type="pres">
      <dgm:prSet presAssocID="{E14CD70B-11C4-EE42-8BA2-481AEC2E4966}" presName="AccentHold1" presStyleLbl="node1" presStyleIdx="10" presStyleCnt="13"/>
      <dgm:spPr/>
    </dgm:pt>
    <dgm:pt modelId="{BC6755B7-0E9B-AF4F-8329-252C082E0406}" type="pres">
      <dgm:prSet presAssocID="{E14CD70B-11C4-EE42-8BA2-481AEC2E4966}" presName="Accent10" presStyleCnt="0"/>
      <dgm:spPr/>
    </dgm:pt>
    <dgm:pt modelId="{6BE2A9A4-BFE2-BA40-BAA2-A0B461E3260D}" type="pres">
      <dgm:prSet presAssocID="{E14CD70B-11C4-EE42-8BA2-481AEC2E4966}" presName="AccentHold2" presStyleLbl="node1" presStyleIdx="11" presStyleCnt="13"/>
      <dgm:spPr/>
    </dgm:pt>
    <dgm:pt modelId="{12448280-426C-A24C-944D-8A8C12D7FC11}" type="pres">
      <dgm:prSet presAssocID="{E14CD70B-11C4-EE42-8BA2-481AEC2E4966}" presName="Accent11" presStyleCnt="0"/>
      <dgm:spPr/>
    </dgm:pt>
    <dgm:pt modelId="{36F5B9F9-0405-B842-A3A6-DCDC0CABE7A7}" type="pres">
      <dgm:prSet presAssocID="{E14CD70B-11C4-EE42-8BA2-481AEC2E4966}" presName="AccentHold3" presStyleLbl="node1" presStyleIdx="12" presStyleCnt="13"/>
      <dgm:spPr/>
    </dgm:pt>
  </dgm:ptLst>
  <dgm:cxnLst>
    <dgm:cxn modelId="{3D70878B-02BF-F045-8A44-B4030F936D17}" type="presOf" srcId="{4E853A66-D5DE-1440-AA46-B382AF8012C5}" destId="{5D6FA784-9F83-C94E-9B68-B8A952B7CF0E}" srcOrd="0" destOrd="0" presId="urn:microsoft.com/office/officeart/2009/3/layout/CircleRelationship"/>
    <dgm:cxn modelId="{EF2E43BC-E054-194B-9C42-7CF80A782C11}" type="presOf" srcId="{7B3CCF0B-2848-634B-9D41-90C5879D6316}" destId="{12371B4D-3A5B-1945-9D97-A4E9FBF14287}" srcOrd="0" destOrd="0" presId="urn:microsoft.com/office/officeart/2009/3/layout/CircleRelationship"/>
    <dgm:cxn modelId="{5C8EADBB-4953-A64F-B580-1A91E15BECBE}" type="presOf" srcId="{E14CD70B-11C4-EE42-8BA2-481AEC2E4966}" destId="{D46EDAB3-A518-CF4E-BE29-0A6168EE45F5}" srcOrd="0" destOrd="0" presId="urn:microsoft.com/office/officeart/2009/3/layout/CircleRelationship"/>
    <dgm:cxn modelId="{301804C5-5B03-5342-8519-84C2CE9D7421}" srcId="{4E853A66-D5DE-1440-AA46-B382AF8012C5}" destId="{E14CD70B-11C4-EE42-8BA2-481AEC2E4966}" srcOrd="1" destOrd="0" parTransId="{ECAC66BE-12B2-E545-8BFE-51F2BF16174C}" sibTransId="{A20DD3E0-E710-214C-BFA9-E8B0E338CDC5}"/>
    <dgm:cxn modelId="{419F8995-FBFF-224C-BFD4-2FC00856C173}" type="presOf" srcId="{EB1FAAEA-4868-2C46-AACF-AEEFF62B0023}" destId="{E5D1308D-F1E8-5E49-B719-1C1134702762}" srcOrd="0" destOrd="0" presId="urn:microsoft.com/office/officeart/2009/3/layout/CircleRelationship"/>
    <dgm:cxn modelId="{7F45E577-1A77-AD46-80D3-ABAF997211C5}" srcId="{7B3CCF0B-2848-634B-9D41-90C5879D6316}" destId="{4E853A66-D5DE-1440-AA46-B382AF8012C5}" srcOrd="0" destOrd="0" parTransId="{233566E1-1B17-964D-8E40-82519D8EB476}" sibTransId="{84CC7F3E-131A-7540-B405-5FC231703DD9}"/>
    <dgm:cxn modelId="{667AE386-C552-7E46-BAF8-5E5F8B3C51DA}" srcId="{4E853A66-D5DE-1440-AA46-B382AF8012C5}" destId="{EB1FAAEA-4868-2C46-AACF-AEEFF62B0023}" srcOrd="0" destOrd="0" parTransId="{B5328DCC-9BDE-2D40-892F-4BC9FBE7786D}" sibTransId="{11DEA689-90BA-7E4D-87B9-2FBB91A20BB2}"/>
    <dgm:cxn modelId="{71EE5F3E-D393-F240-B437-A0B518F085CE}" type="presParOf" srcId="{12371B4D-3A5B-1945-9D97-A4E9FBF14287}" destId="{5D6FA784-9F83-C94E-9B68-B8A952B7CF0E}" srcOrd="0" destOrd="0" presId="urn:microsoft.com/office/officeart/2009/3/layout/CircleRelationship"/>
    <dgm:cxn modelId="{77655177-964E-974A-AFBD-99E8D110A876}" type="presParOf" srcId="{12371B4D-3A5B-1945-9D97-A4E9FBF14287}" destId="{A08096EE-0E74-444E-8D21-929CBB6048C9}" srcOrd="1" destOrd="0" presId="urn:microsoft.com/office/officeart/2009/3/layout/CircleRelationship"/>
    <dgm:cxn modelId="{6CF60CCB-F9DA-344D-B7AB-1461A5C2B41C}" type="presParOf" srcId="{12371B4D-3A5B-1945-9D97-A4E9FBF14287}" destId="{8BED7A73-638E-024B-BE7A-E3EADB971448}" srcOrd="2" destOrd="0" presId="urn:microsoft.com/office/officeart/2009/3/layout/CircleRelationship"/>
    <dgm:cxn modelId="{E1D119B9-077D-6448-A02E-C8BCA53E776E}" type="presParOf" srcId="{12371B4D-3A5B-1945-9D97-A4E9FBF14287}" destId="{AE428707-DD86-E642-939B-C921517FAF7D}" srcOrd="3" destOrd="0" presId="urn:microsoft.com/office/officeart/2009/3/layout/CircleRelationship"/>
    <dgm:cxn modelId="{18F64482-4BB2-2342-8C4B-C1CC3D44FD6A}" type="presParOf" srcId="{12371B4D-3A5B-1945-9D97-A4E9FBF14287}" destId="{487E6E44-D84D-4A4D-AE5A-549ED2625A9B}" srcOrd="4" destOrd="0" presId="urn:microsoft.com/office/officeart/2009/3/layout/CircleRelationship"/>
    <dgm:cxn modelId="{63C89E9A-C732-B542-A814-3993D2EAB587}" type="presParOf" srcId="{12371B4D-3A5B-1945-9D97-A4E9FBF14287}" destId="{1DB27A37-E877-4643-8322-58EC93CCDB2F}" srcOrd="5" destOrd="0" presId="urn:microsoft.com/office/officeart/2009/3/layout/CircleRelationship"/>
    <dgm:cxn modelId="{3DB7B83F-B37A-DE48-9E6C-FA51F0D1C9D5}" type="presParOf" srcId="{12371B4D-3A5B-1945-9D97-A4E9FBF14287}" destId="{ADF1B04B-BF37-1146-949D-A7F6A393269F}" srcOrd="6" destOrd="0" presId="urn:microsoft.com/office/officeart/2009/3/layout/CircleRelationship"/>
    <dgm:cxn modelId="{42355987-3E99-1B4D-8CE5-BB9D4CAC1B4B}" type="presParOf" srcId="{12371B4D-3A5B-1945-9D97-A4E9FBF14287}" destId="{E5D1308D-F1E8-5E49-B719-1C1134702762}" srcOrd="7" destOrd="0" presId="urn:microsoft.com/office/officeart/2009/3/layout/CircleRelationship"/>
    <dgm:cxn modelId="{AB50E711-6245-D74C-9BF2-39FC3F6EBC5B}" type="presParOf" srcId="{12371B4D-3A5B-1945-9D97-A4E9FBF14287}" destId="{F39D6E0B-B0F2-DD40-8EAD-222EC5C43EC9}" srcOrd="8" destOrd="0" presId="urn:microsoft.com/office/officeart/2009/3/layout/CircleRelationship"/>
    <dgm:cxn modelId="{0EE2E135-9A6B-2D43-99F6-B5BBE3026E92}" type="presParOf" srcId="{F39D6E0B-B0F2-DD40-8EAD-222EC5C43EC9}" destId="{55A02517-101C-4C43-970A-51ABD5EA6D86}" srcOrd="0" destOrd="0" presId="urn:microsoft.com/office/officeart/2009/3/layout/CircleRelationship"/>
    <dgm:cxn modelId="{822CC36F-D4EF-0249-ADFB-A0BC5FD7E440}" type="presParOf" srcId="{12371B4D-3A5B-1945-9D97-A4E9FBF14287}" destId="{1D7C5D25-B470-3343-BBE2-E1E5AF2024E3}" srcOrd="9" destOrd="0" presId="urn:microsoft.com/office/officeart/2009/3/layout/CircleRelationship"/>
    <dgm:cxn modelId="{D7068DEA-CCFA-F544-9399-36B2AA2FD849}" type="presParOf" srcId="{1D7C5D25-B470-3343-BBE2-E1E5AF2024E3}" destId="{A3796966-5D33-BF4D-A566-651EA5E712EB}" srcOrd="0" destOrd="0" presId="urn:microsoft.com/office/officeart/2009/3/layout/CircleRelationship"/>
    <dgm:cxn modelId="{71B9E187-92D0-9F44-BD40-431D43396B2C}" type="presParOf" srcId="{12371B4D-3A5B-1945-9D97-A4E9FBF14287}" destId="{D46EDAB3-A518-CF4E-BE29-0A6168EE45F5}" srcOrd="10" destOrd="0" presId="urn:microsoft.com/office/officeart/2009/3/layout/CircleRelationship"/>
    <dgm:cxn modelId="{CF74B071-3519-C34C-9AC4-8765A882D856}" type="presParOf" srcId="{12371B4D-3A5B-1945-9D97-A4E9FBF14287}" destId="{12BCFFDF-538B-8146-A1F7-1AE762A77FCC}" srcOrd="11" destOrd="0" presId="urn:microsoft.com/office/officeart/2009/3/layout/CircleRelationship"/>
    <dgm:cxn modelId="{F00F1854-E328-4648-B08F-D111F8C8A9D6}" type="presParOf" srcId="{12BCFFDF-538B-8146-A1F7-1AE762A77FCC}" destId="{83FFC7F4-D6E0-4548-A46C-608F5BC35228}" srcOrd="0" destOrd="0" presId="urn:microsoft.com/office/officeart/2009/3/layout/CircleRelationship"/>
    <dgm:cxn modelId="{83CA9579-3335-F24F-BD94-947814A8B148}" type="presParOf" srcId="{12371B4D-3A5B-1945-9D97-A4E9FBF14287}" destId="{BC6755B7-0E9B-AF4F-8329-252C082E0406}" srcOrd="12" destOrd="0" presId="urn:microsoft.com/office/officeart/2009/3/layout/CircleRelationship"/>
    <dgm:cxn modelId="{A9A5C4AD-85BC-FB48-859B-E96CCC9E7673}" type="presParOf" srcId="{BC6755B7-0E9B-AF4F-8329-252C082E0406}" destId="{6BE2A9A4-BFE2-BA40-BAA2-A0B461E3260D}" srcOrd="0" destOrd="0" presId="urn:microsoft.com/office/officeart/2009/3/layout/CircleRelationship"/>
    <dgm:cxn modelId="{7D946628-7557-9E40-B274-0B94789E1A70}" type="presParOf" srcId="{12371B4D-3A5B-1945-9D97-A4E9FBF14287}" destId="{12448280-426C-A24C-944D-8A8C12D7FC11}" srcOrd="13" destOrd="0" presId="urn:microsoft.com/office/officeart/2009/3/layout/CircleRelationship"/>
    <dgm:cxn modelId="{61ED25FB-EBAE-3C46-843B-82BF92F0D156}" type="presParOf" srcId="{12448280-426C-A24C-944D-8A8C12D7FC11}" destId="{36F5B9F9-0405-B842-A3A6-DCDC0CABE7A7}"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D65355-F9D4-CF4A-9259-0CA4CDA02D05}"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6A596397-3DFD-2742-B2FB-66DAD662588C}">
      <dgm:prSet phldrT="[Text]"/>
      <dgm:spPr/>
      <dgm:t>
        <a:bodyPr/>
        <a:lstStyle/>
        <a:p>
          <a:r>
            <a:rPr lang="en-US" dirty="0" smtClean="0"/>
            <a:t>The benefits of R&amp;D flow back to members of consortium</a:t>
          </a:r>
          <a:endParaRPr lang="en-US" dirty="0"/>
        </a:p>
      </dgm:t>
    </dgm:pt>
    <dgm:pt modelId="{59D57B04-9842-D046-AEEB-5A157CDD2369}" type="parTrans" cxnId="{BCF909FB-8E70-404D-A3AE-ED1E5679B1C8}">
      <dgm:prSet/>
      <dgm:spPr/>
      <dgm:t>
        <a:bodyPr/>
        <a:lstStyle/>
        <a:p>
          <a:endParaRPr lang="en-US"/>
        </a:p>
      </dgm:t>
    </dgm:pt>
    <dgm:pt modelId="{A036C96D-EA76-A84A-8787-8C7F11ADFF12}" type="sibTrans" cxnId="{BCF909FB-8E70-404D-A3AE-ED1E5679B1C8}">
      <dgm:prSet/>
      <dgm:spPr/>
      <dgm:t>
        <a:bodyPr/>
        <a:lstStyle/>
        <a:p>
          <a:endParaRPr lang="en-US"/>
        </a:p>
      </dgm:t>
    </dgm:pt>
    <dgm:pt modelId="{A86B0094-E816-9741-99AE-7CDA48076A02}">
      <dgm:prSet phldrT="[Text]"/>
      <dgm:spPr/>
      <dgm:t>
        <a:bodyPr/>
        <a:lstStyle/>
        <a:p>
          <a:r>
            <a:rPr lang="en-US" dirty="0" smtClean="0"/>
            <a:t>What we have learned about various ways to engage men and women in learning, research, and real world applications.</a:t>
          </a:r>
          <a:endParaRPr lang="en-US" dirty="0"/>
        </a:p>
      </dgm:t>
    </dgm:pt>
    <dgm:pt modelId="{326270EA-C526-1A43-B787-6F9E0FDA1EC3}" type="parTrans" cxnId="{BACF80F8-980D-FC48-AE4F-60D3808E8CE5}">
      <dgm:prSet/>
      <dgm:spPr/>
      <dgm:t>
        <a:bodyPr/>
        <a:lstStyle/>
        <a:p>
          <a:endParaRPr lang="en-US"/>
        </a:p>
      </dgm:t>
    </dgm:pt>
    <dgm:pt modelId="{F1F51671-B881-184B-9A9B-D8349E88467B}" type="sibTrans" cxnId="{BACF80F8-980D-FC48-AE4F-60D3808E8CE5}">
      <dgm:prSet/>
      <dgm:spPr/>
      <dgm:t>
        <a:bodyPr/>
        <a:lstStyle/>
        <a:p>
          <a:endParaRPr lang="en-US"/>
        </a:p>
      </dgm:t>
    </dgm:pt>
    <dgm:pt modelId="{6BDEE625-106C-7846-850E-1C7017002C87}">
      <dgm:prSet phldrT="[Text]"/>
      <dgm:spPr/>
      <dgm:t>
        <a:bodyPr/>
        <a:lstStyle/>
        <a:p>
          <a:r>
            <a:rPr lang="en-US" dirty="0" smtClean="0"/>
            <a:t>What we have learned about financial alternatives. </a:t>
          </a:r>
          <a:endParaRPr lang="en-US" dirty="0"/>
        </a:p>
      </dgm:t>
    </dgm:pt>
    <dgm:pt modelId="{2156B614-24F1-6846-8606-F4F444FE532F}" type="parTrans" cxnId="{E161D66B-A554-6E44-9465-DEBC2A3B514B}">
      <dgm:prSet/>
      <dgm:spPr/>
      <dgm:t>
        <a:bodyPr/>
        <a:lstStyle/>
        <a:p>
          <a:endParaRPr lang="en-US"/>
        </a:p>
      </dgm:t>
    </dgm:pt>
    <dgm:pt modelId="{D3612998-6C4B-DC49-9E9B-4185FB65D28B}" type="sibTrans" cxnId="{E161D66B-A554-6E44-9465-DEBC2A3B514B}">
      <dgm:prSet/>
      <dgm:spPr/>
      <dgm:t>
        <a:bodyPr/>
        <a:lstStyle/>
        <a:p>
          <a:endParaRPr lang="en-US"/>
        </a:p>
      </dgm:t>
    </dgm:pt>
    <dgm:pt modelId="{2EC01F1C-033F-2245-A27C-A2DFF92EA360}">
      <dgm:prSet phldrT="[Text]"/>
      <dgm:spPr/>
      <dgm:t>
        <a:bodyPr/>
        <a:lstStyle/>
        <a:p>
          <a:r>
            <a:rPr lang="en-US" dirty="0" smtClean="0"/>
            <a:t>What we have learned about evaluation of learning and practice.</a:t>
          </a:r>
          <a:endParaRPr lang="en-US" dirty="0"/>
        </a:p>
      </dgm:t>
    </dgm:pt>
    <dgm:pt modelId="{60F6101C-A478-5C4D-83FE-DFECF3EDCA0C}" type="parTrans" cxnId="{84E7DA3E-7753-AF45-A9F5-F0FDEB1FB687}">
      <dgm:prSet/>
      <dgm:spPr/>
      <dgm:t>
        <a:bodyPr/>
        <a:lstStyle/>
        <a:p>
          <a:endParaRPr lang="en-US"/>
        </a:p>
      </dgm:t>
    </dgm:pt>
    <dgm:pt modelId="{0E416956-6748-EA41-B85F-C49CDF5FFF73}" type="sibTrans" cxnId="{84E7DA3E-7753-AF45-A9F5-F0FDEB1FB687}">
      <dgm:prSet/>
      <dgm:spPr/>
      <dgm:t>
        <a:bodyPr/>
        <a:lstStyle/>
        <a:p>
          <a:endParaRPr lang="en-US"/>
        </a:p>
      </dgm:t>
    </dgm:pt>
    <dgm:pt modelId="{AA092671-2569-E14E-9BB3-A4FE3DF5F7D3}" type="pres">
      <dgm:prSet presAssocID="{C8D65355-F9D4-CF4A-9259-0CA4CDA02D05}" presName="Name0" presStyleCnt="0">
        <dgm:presLayoutVars>
          <dgm:chMax val="1"/>
          <dgm:chPref val="1"/>
          <dgm:dir/>
          <dgm:animOne val="branch"/>
          <dgm:animLvl val="lvl"/>
        </dgm:presLayoutVars>
      </dgm:prSet>
      <dgm:spPr/>
      <dgm:t>
        <a:bodyPr/>
        <a:lstStyle/>
        <a:p>
          <a:endParaRPr lang="en-US"/>
        </a:p>
      </dgm:t>
    </dgm:pt>
    <dgm:pt modelId="{2563FF5A-895B-5043-9696-DF37DF77E9DB}" type="pres">
      <dgm:prSet presAssocID="{6A596397-3DFD-2742-B2FB-66DAD662588C}" presName="singleCycle" presStyleCnt="0"/>
      <dgm:spPr/>
    </dgm:pt>
    <dgm:pt modelId="{FCA37A72-0AAC-C94B-9003-BA4E12290616}" type="pres">
      <dgm:prSet presAssocID="{6A596397-3DFD-2742-B2FB-66DAD662588C}" presName="singleCenter" presStyleLbl="node1" presStyleIdx="0" presStyleCnt="4" custScaleX="133100" custScaleY="104611">
        <dgm:presLayoutVars>
          <dgm:chMax val="7"/>
          <dgm:chPref val="7"/>
        </dgm:presLayoutVars>
      </dgm:prSet>
      <dgm:spPr/>
      <dgm:t>
        <a:bodyPr/>
        <a:lstStyle/>
        <a:p>
          <a:endParaRPr lang="en-US"/>
        </a:p>
      </dgm:t>
    </dgm:pt>
    <dgm:pt modelId="{C67172F4-6FEB-6847-BCAE-6BFD02F0C13C}" type="pres">
      <dgm:prSet presAssocID="{326270EA-C526-1A43-B787-6F9E0FDA1EC3}" presName="Name56" presStyleLbl="parChTrans1D2" presStyleIdx="0" presStyleCnt="3"/>
      <dgm:spPr/>
      <dgm:t>
        <a:bodyPr/>
        <a:lstStyle/>
        <a:p>
          <a:endParaRPr lang="en-US"/>
        </a:p>
      </dgm:t>
    </dgm:pt>
    <dgm:pt modelId="{83F12D1C-B230-5E43-8D43-814A4C770C7F}" type="pres">
      <dgm:prSet presAssocID="{A86B0094-E816-9741-99AE-7CDA48076A02}" presName="text0" presStyleLbl="node1" presStyleIdx="1" presStyleCnt="4" custScaleX="251583" custScaleY="160243">
        <dgm:presLayoutVars>
          <dgm:bulletEnabled val="1"/>
        </dgm:presLayoutVars>
      </dgm:prSet>
      <dgm:spPr/>
      <dgm:t>
        <a:bodyPr/>
        <a:lstStyle/>
        <a:p>
          <a:endParaRPr lang="en-US"/>
        </a:p>
      </dgm:t>
    </dgm:pt>
    <dgm:pt modelId="{DC877921-CC8F-0145-ABF9-D1650547715B}" type="pres">
      <dgm:prSet presAssocID="{2156B614-24F1-6846-8606-F4F444FE532F}" presName="Name56" presStyleLbl="parChTrans1D2" presStyleIdx="1" presStyleCnt="3"/>
      <dgm:spPr/>
      <dgm:t>
        <a:bodyPr/>
        <a:lstStyle/>
        <a:p>
          <a:endParaRPr lang="en-US"/>
        </a:p>
      </dgm:t>
    </dgm:pt>
    <dgm:pt modelId="{604D07E7-FD25-7D4E-BFCF-F8669A745E93}" type="pres">
      <dgm:prSet presAssocID="{6BDEE625-106C-7846-850E-1C7017002C87}" presName="text0" presStyleLbl="node1" presStyleIdx="2" presStyleCnt="4" custScaleX="164067" custScaleY="164969" custRadScaleRad="125674" custRadScaleInc="-10272">
        <dgm:presLayoutVars>
          <dgm:bulletEnabled val="1"/>
        </dgm:presLayoutVars>
      </dgm:prSet>
      <dgm:spPr/>
      <dgm:t>
        <a:bodyPr/>
        <a:lstStyle/>
        <a:p>
          <a:endParaRPr lang="en-US"/>
        </a:p>
      </dgm:t>
    </dgm:pt>
    <dgm:pt modelId="{2B03C7DA-49D6-BA42-A7C7-78D49FBA6215}" type="pres">
      <dgm:prSet presAssocID="{60F6101C-A478-5C4D-83FE-DFECF3EDCA0C}" presName="Name56" presStyleLbl="parChTrans1D2" presStyleIdx="2" presStyleCnt="3"/>
      <dgm:spPr/>
      <dgm:t>
        <a:bodyPr/>
        <a:lstStyle/>
        <a:p>
          <a:endParaRPr lang="en-US"/>
        </a:p>
      </dgm:t>
    </dgm:pt>
    <dgm:pt modelId="{522DBA1E-2D03-5A48-A389-65C7C1C5D323}" type="pres">
      <dgm:prSet presAssocID="{2EC01F1C-033F-2245-A27C-A2DFF92EA360}" presName="text0" presStyleLbl="node1" presStyleIdx="3" presStyleCnt="4" custScaleX="196425" custScaleY="190364" custRadScaleRad="114988" custRadScaleInc="11375">
        <dgm:presLayoutVars>
          <dgm:bulletEnabled val="1"/>
        </dgm:presLayoutVars>
      </dgm:prSet>
      <dgm:spPr/>
      <dgm:t>
        <a:bodyPr/>
        <a:lstStyle/>
        <a:p>
          <a:endParaRPr lang="en-US"/>
        </a:p>
      </dgm:t>
    </dgm:pt>
  </dgm:ptLst>
  <dgm:cxnLst>
    <dgm:cxn modelId="{15BD8E82-5E0F-4F49-8B44-B567D9F85391}" type="presOf" srcId="{60F6101C-A478-5C4D-83FE-DFECF3EDCA0C}" destId="{2B03C7DA-49D6-BA42-A7C7-78D49FBA6215}" srcOrd="0" destOrd="0" presId="urn:microsoft.com/office/officeart/2008/layout/RadialCluster"/>
    <dgm:cxn modelId="{98BD1F39-B3EF-A946-8855-059D962E2C66}" type="presOf" srcId="{C8D65355-F9D4-CF4A-9259-0CA4CDA02D05}" destId="{AA092671-2569-E14E-9BB3-A4FE3DF5F7D3}" srcOrd="0" destOrd="0" presId="urn:microsoft.com/office/officeart/2008/layout/RadialCluster"/>
    <dgm:cxn modelId="{A8AF2930-F709-104C-87E2-4FAD4C4E702D}" type="presOf" srcId="{326270EA-C526-1A43-B787-6F9E0FDA1EC3}" destId="{C67172F4-6FEB-6847-BCAE-6BFD02F0C13C}" srcOrd="0" destOrd="0" presId="urn:microsoft.com/office/officeart/2008/layout/RadialCluster"/>
    <dgm:cxn modelId="{84E7DA3E-7753-AF45-A9F5-F0FDEB1FB687}" srcId="{6A596397-3DFD-2742-B2FB-66DAD662588C}" destId="{2EC01F1C-033F-2245-A27C-A2DFF92EA360}" srcOrd="2" destOrd="0" parTransId="{60F6101C-A478-5C4D-83FE-DFECF3EDCA0C}" sibTransId="{0E416956-6748-EA41-B85F-C49CDF5FFF73}"/>
    <dgm:cxn modelId="{BACF80F8-980D-FC48-AE4F-60D3808E8CE5}" srcId="{6A596397-3DFD-2742-B2FB-66DAD662588C}" destId="{A86B0094-E816-9741-99AE-7CDA48076A02}" srcOrd="0" destOrd="0" parTransId="{326270EA-C526-1A43-B787-6F9E0FDA1EC3}" sibTransId="{F1F51671-B881-184B-9A9B-D8349E88467B}"/>
    <dgm:cxn modelId="{F814676D-EBBC-EF46-8B2D-C0342D0DA8A8}" type="presOf" srcId="{A86B0094-E816-9741-99AE-7CDA48076A02}" destId="{83F12D1C-B230-5E43-8D43-814A4C770C7F}" srcOrd="0" destOrd="0" presId="urn:microsoft.com/office/officeart/2008/layout/RadialCluster"/>
    <dgm:cxn modelId="{ECD86E97-A36C-3B40-81B0-B7B9EE871236}" type="presOf" srcId="{6BDEE625-106C-7846-850E-1C7017002C87}" destId="{604D07E7-FD25-7D4E-BFCF-F8669A745E93}" srcOrd="0" destOrd="0" presId="urn:microsoft.com/office/officeart/2008/layout/RadialCluster"/>
    <dgm:cxn modelId="{BCF909FB-8E70-404D-A3AE-ED1E5679B1C8}" srcId="{C8D65355-F9D4-CF4A-9259-0CA4CDA02D05}" destId="{6A596397-3DFD-2742-B2FB-66DAD662588C}" srcOrd="0" destOrd="0" parTransId="{59D57B04-9842-D046-AEEB-5A157CDD2369}" sibTransId="{A036C96D-EA76-A84A-8787-8C7F11ADFF12}"/>
    <dgm:cxn modelId="{6217004D-5D38-4B47-A546-B0D08F591C83}" type="presOf" srcId="{2EC01F1C-033F-2245-A27C-A2DFF92EA360}" destId="{522DBA1E-2D03-5A48-A389-65C7C1C5D323}" srcOrd="0" destOrd="0" presId="urn:microsoft.com/office/officeart/2008/layout/RadialCluster"/>
    <dgm:cxn modelId="{E161D66B-A554-6E44-9465-DEBC2A3B514B}" srcId="{6A596397-3DFD-2742-B2FB-66DAD662588C}" destId="{6BDEE625-106C-7846-850E-1C7017002C87}" srcOrd="1" destOrd="0" parTransId="{2156B614-24F1-6846-8606-F4F444FE532F}" sibTransId="{D3612998-6C4B-DC49-9E9B-4185FB65D28B}"/>
    <dgm:cxn modelId="{38B61183-D31B-BD4B-8F36-540C19F3327E}" type="presOf" srcId="{2156B614-24F1-6846-8606-F4F444FE532F}" destId="{DC877921-CC8F-0145-ABF9-D1650547715B}" srcOrd="0" destOrd="0" presId="urn:microsoft.com/office/officeart/2008/layout/RadialCluster"/>
    <dgm:cxn modelId="{889641E1-4BDC-A74D-AED7-FF571EFA3842}" type="presOf" srcId="{6A596397-3DFD-2742-B2FB-66DAD662588C}" destId="{FCA37A72-0AAC-C94B-9003-BA4E12290616}" srcOrd="0" destOrd="0" presId="urn:microsoft.com/office/officeart/2008/layout/RadialCluster"/>
    <dgm:cxn modelId="{D2064477-BB4C-2340-9EA2-E9C6E8F95C66}" type="presParOf" srcId="{AA092671-2569-E14E-9BB3-A4FE3DF5F7D3}" destId="{2563FF5A-895B-5043-9696-DF37DF77E9DB}" srcOrd="0" destOrd="0" presId="urn:microsoft.com/office/officeart/2008/layout/RadialCluster"/>
    <dgm:cxn modelId="{25B3974B-DEC2-5F43-BB7C-B0DBA717A8CF}" type="presParOf" srcId="{2563FF5A-895B-5043-9696-DF37DF77E9DB}" destId="{FCA37A72-0AAC-C94B-9003-BA4E12290616}" srcOrd="0" destOrd="0" presId="urn:microsoft.com/office/officeart/2008/layout/RadialCluster"/>
    <dgm:cxn modelId="{B3F05D1A-A34E-F94D-9F87-53F6FD741CE5}" type="presParOf" srcId="{2563FF5A-895B-5043-9696-DF37DF77E9DB}" destId="{C67172F4-6FEB-6847-BCAE-6BFD02F0C13C}" srcOrd="1" destOrd="0" presId="urn:microsoft.com/office/officeart/2008/layout/RadialCluster"/>
    <dgm:cxn modelId="{FC820E64-3FDF-4C4B-AF07-EB126E6484B9}" type="presParOf" srcId="{2563FF5A-895B-5043-9696-DF37DF77E9DB}" destId="{83F12D1C-B230-5E43-8D43-814A4C770C7F}" srcOrd="2" destOrd="0" presId="urn:microsoft.com/office/officeart/2008/layout/RadialCluster"/>
    <dgm:cxn modelId="{A5FB8DE6-FE30-A646-B878-A03CAF377F86}" type="presParOf" srcId="{2563FF5A-895B-5043-9696-DF37DF77E9DB}" destId="{DC877921-CC8F-0145-ABF9-D1650547715B}" srcOrd="3" destOrd="0" presId="urn:microsoft.com/office/officeart/2008/layout/RadialCluster"/>
    <dgm:cxn modelId="{276B8B84-5023-9144-88A1-92B6F3CFD1CD}" type="presParOf" srcId="{2563FF5A-895B-5043-9696-DF37DF77E9DB}" destId="{604D07E7-FD25-7D4E-BFCF-F8669A745E93}" srcOrd="4" destOrd="0" presId="urn:microsoft.com/office/officeart/2008/layout/RadialCluster"/>
    <dgm:cxn modelId="{B337CC43-0152-2C4F-9664-400F59490475}" type="presParOf" srcId="{2563FF5A-895B-5043-9696-DF37DF77E9DB}" destId="{2B03C7DA-49D6-BA42-A7C7-78D49FBA6215}" srcOrd="5" destOrd="0" presId="urn:microsoft.com/office/officeart/2008/layout/RadialCluster"/>
    <dgm:cxn modelId="{F7B3BED5-20BD-AB42-BF71-968967A2D158}" type="presParOf" srcId="{2563FF5A-895B-5043-9696-DF37DF77E9DB}" destId="{522DBA1E-2D03-5A48-A389-65C7C1C5D323}"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0BC63F-4900-A64D-82ED-F2DD9286D948}"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7D84B3FA-DF12-C94F-AB31-F2291105D532}">
      <dgm:prSet phldrT="[Text]"/>
      <dgm:spPr/>
      <dgm:t>
        <a:bodyPr/>
        <a:lstStyle/>
        <a:p>
          <a:endParaRPr lang="en-US" dirty="0"/>
        </a:p>
      </dgm:t>
    </dgm:pt>
    <dgm:pt modelId="{6A1008AB-72C8-3D4E-8252-0B15589D00B3}" type="parTrans" cxnId="{DCAB896A-3770-524F-BC8B-7E7ECF91B24A}">
      <dgm:prSet/>
      <dgm:spPr/>
      <dgm:t>
        <a:bodyPr/>
        <a:lstStyle/>
        <a:p>
          <a:endParaRPr lang="en-US"/>
        </a:p>
      </dgm:t>
    </dgm:pt>
    <dgm:pt modelId="{FB972CEF-8532-B746-85F3-A2C1AAC6F352}" type="sibTrans" cxnId="{DCAB896A-3770-524F-BC8B-7E7ECF91B24A}">
      <dgm:prSet/>
      <dgm:spPr/>
      <dgm:t>
        <a:bodyPr/>
        <a:lstStyle/>
        <a:p>
          <a:endParaRPr lang="en-US"/>
        </a:p>
      </dgm:t>
    </dgm:pt>
    <dgm:pt modelId="{BF059790-C243-6948-9E65-DDE925320851}">
      <dgm:prSet phldrT="[Text]"/>
      <dgm:spPr/>
      <dgm:t>
        <a:bodyPr/>
        <a:lstStyle/>
        <a:p>
          <a:r>
            <a:rPr lang="en-US" dirty="0" smtClean="0"/>
            <a:t> </a:t>
          </a:r>
          <a:endParaRPr lang="en-US" dirty="0"/>
        </a:p>
      </dgm:t>
    </dgm:pt>
    <dgm:pt modelId="{A1EB9D6B-795D-9F48-8F5D-D4B4DA457821}" type="parTrans" cxnId="{20AE0593-E6E8-5741-8E4B-101F97E5C560}">
      <dgm:prSet/>
      <dgm:spPr/>
      <dgm:t>
        <a:bodyPr/>
        <a:lstStyle/>
        <a:p>
          <a:endParaRPr lang="en-US"/>
        </a:p>
      </dgm:t>
    </dgm:pt>
    <dgm:pt modelId="{DD33E396-61F0-B34C-B159-518297F0C912}" type="sibTrans" cxnId="{20AE0593-E6E8-5741-8E4B-101F97E5C560}">
      <dgm:prSet/>
      <dgm:spPr/>
      <dgm:t>
        <a:bodyPr/>
        <a:lstStyle/>
        <a:p>
          <a:endParaRPr lang="en-US"/>
        </a:p>
      </dgm:t>
    </dgm:pt>
    <dgm:pt modelId="{FBE6F831-3E40-794A-8CAD-5D6FA471B412}">
      <dgm:prSet phldrT="[Text]"/>
      <dgm:spPr/>
      <dgm:t>
        <a:bodyPr/>
        <a:lstStyle/>
        <a:p>
          <a:endParaRPr lang="en-US" dirty="0"/>
        </a:p>
      </dgm:t>
    </dgm:pt>
    <dgm:pt modelId="{F21C00EE-D3A6-B243-92DD-747C7F3CA25A}" type="parTrans" cxnId="{ED8D8C82-D5ED-AE48-91F6-815C4563C0B3}">
      <dgm:prSet/>
      <dgm:spPr/>
      <dgm:t>
        <a:bodyPr/>
        <a:lstStyle/>
        <a:p>
          <a:endParaRPr lang="en-US"/>
        </a:p>
      </dgm:t>
    </dgm:pt>
    <dgm:pt modelId="{9E14580F-24CD-4840-A9EC-A67D204BBB7F}" type="sibTrans" cxnId="{ED8D8C82-D5ED-AE48-91F6-815C4563C0B3}">
      <dgm:prSet/>
      <dgm:spPr/>
      <dgm:t>
        <a:bodyPr/>
        <a:lstStyle/>
        <a:p>
          <a:endParaRPr lang="en-US"/>
        </a:p>
      </dgm:t>
    </dgm:pt>
    <dgm:pt modelId="{CCC7C728-1007-F44D-BA8D-47ED3EC090AE}">
      <dgm:prSet phldrT="[Text]"/>
      <dgm:spPr/>
      <dgm:t>
        <a:bodyPr/>
        <a:lstStyle/>
        <a:p>
          <a:endParaRPr lang="en-US" dirty="0"/>
        </a:p>
      </dgm:t>
    </dgm:pt>
    <dgm:pt modelId="{663AE81A-E43E-8549-B797-3DD295C4A7A3}" type="parTrans" cxnId="{BBD535B3-C8F5-7A44-8EA4-01BD15CA809A}">
      <dgm:prSet/>
      <dgm:spPr/>
      <dgm:t>
        <a:bodyPr/>
        <a:lstStyle/>
        <a:p>
          <a:endParaRPr lang="en-US"/>
        </a:p>
      </dgm:t>
    </dgm:pt>
    <dgm:pt modelId="{3E87FF68-01B5-4648-A6E3-78E62155FEB3}" type="sibTrans" cxnId="{BBD535B3-C8F5-7A44-8EA4-01BD15CA809A}">
      <dgm:prSet/>
      <dgm:spPr/>
      <dgm:t>
        <a:bodyPr/>
        <a:lstStyle/>
        <a:p>
          <a:endParaRPr lang="en-US"/>
        </a:p>
      </dgm:t>
    </dgm:pt>
    <dgm:pt modelId="{A4057FE2-EC43-B947-94FB-AF9785BE4534}">
      <dgm:prSet phldrT="[Text]"/>
      <dgm:spPr/>
      <dgm:t>
        <a:bodyPr/>
        <a:lstStyle/>
        <a:p>
          <a:endParaRPr lang="en-US" dirty="0"/>
        </a:p>
      </dgm:t>
    </dgm:pt>
    <dgm:pt modelId="{75122ECD-5DD4-F149-9A9C-4625CDA65AF7}" type="sibTrans" cxnId="{41DC2D73-15E3-3E4F-BD24-8D8DDA2E851C}">
      <dgm:prSet/>
      <dgm:spPr/>
      <dgm:t>
        <a:bodyPr/>
        <a:lstStyle/>
        <a:p>
          <a:endParaRPr lang="en-US"/>
        </a:p>
      </dgm:t>
    </dgm:pt>
    <dgm:pt modelId="{75495274-9DF5-4546-B73A-CB15DA9FB2EB}" type="parTrans" cxnId="{41DC2D73-15E3-3E4F-BD24-8D8DDA2E851C}">
      <dgm:prSet/>
      <dgm:spPr/>
      <dgm:t>
        <a:bodyPr/>
        <a:lstStyle/>
        <a:p>
          <a:endParaRPr lang="en-US"/>
        </a:p>
      </dgm:t>
    </dgm:pt>
    <dgm:pt modelId="{0DD63231-18DA-8540-8EE2-D343BA5C39B3}" type="pres">
      <dgm:prSet presAssocID="{850BC63F-4900-A64D-82ED-F2DD9286D948}" presName="cycle" presStyleCnt="0">
        <dgm:presLayoutVars>
          <dgm:dir/>
          <dgm:resizeHandles val="exact"/>
        </dgm:presLayoutVars>
      </dgm:prSet>
      <dgm:spPr/>
      <dgm:t>
        <a:bodyPr/>
        <a:lstStyle/>
        <a:p>
          <a:endParaRPr lang="en-US"/>
        </a:p>
      </dgm:t>
    </dgm:pt>
    <dgm:pt modelId="{264BB4D9-804A-8041-9DE0-4334F6DDFACB}" type="pres">
      <dgm:prSet presAssocID="{7D84B3FA-DF12-C94F-AB31-F2291105D532}" presName="node" presStyleLbl="node1" presStyleIdx="0" presStyleCnt="5" custScaleX="130313" custScaleY="120436" custRadScaleRad="100618" custRadScaleInc="25938">
        <dgm:presLayoutVars>
          <dgm:bulletEnabled val="1"/>
        </dgm:presLayoutVars>
      </dgm:prSet>
      <dgm:spPr/>
      <dgm:t>
        <a:bodyPr/>
        <a:lstStyle/>
        <a:p>
          <a:endParaRPr lang="en-US"/>
        </a:p>
      </dgm:t>
    </dgm:pt>
    <dgm:pt modelId="{6B831647-F783-2944-AA9C-E8E0F488234C}" type="pres">
      <dgm:prSet presAssocID="{7D84B3FA-DF12-C94F-AB31-F2291105D532}" presName="spNode" presStyleCnt="0"/>
      <dgm:spPr/>
    </dgm:pt>
    <dgm:pt modelId="{B57EAFFD-5089-DF4D-A7D8-08C52C775BE4}" type="pres">
      <dgm:prSet presAssocID="{FB972CEF-8532-B746-85F3-A2C1AAC6F352}" presName="sibTrans" presStyleLbl="sibTrans1D1" presStyleIdx="0" presStyleCnt="5"/>
      <dgm:spPr/>
      <dgm:t>
        <a:bodyPr/>
        <a:lstStyle/>
        <a:p>
          <a:endParaRPr lang="en-US"/>
        </a:p>
      </dgm:t>
    </dgm:pt>
    <dgm:pt modelId="{A7D36784-8523-414F-8FB9-B40363C83AB0}" type="pres">
      <dgm:prSet presAssocID="{BF059790-C243-6948-9E65-DDE925320851}" presName="node" presStyleLbl="node1" presStyleIdx="1" presStyleCnt="5" custScaleX="158777" custScaleY="137593" custRadScaleRad="121024" custRadScaleInc="27800">
        <dgm:presLayoutVars>
          <dgm:bulletEnabled val="1"/>
        </dgm:presLayoutVars>
      </dgm:prSet>
      <dgm:spPr/>
      <dgm:t>
        <a:bodyPr/>
        <a:lstStyle/>
        <a:p>
          <a:endParaRPr lang="en-US"/>
        </a:p>
      </dgm:t>
    </dgm:pt>
    <dgm:pt modelId="{322669AB-548E-5A4B-BC01-DEB4DA76E4B6}" type="pres">
      <dgm:prSet presAssocID="{BF059790-C243-6948-9E65-DDE925320851}" presName="spNode" presStyleCnt="0"/>
      <dgm:spPr/>
    </dgm:pt>
    <dgm:pt modelId="{CCD04692-9423-BB45-8D11-B5FE00492A0C}" type="pres">
      <dgm:prSet presAssocID="{DD33E396-61F0-B34C-B159-518297F0C912}" presName="sibTrans" presStyleLbl="sibTrans1D1" presStyleIdx="1" presStyleCnt="5"/>
      <dgm:spPr/>
      <dgm:t>
        <a:bodyPr/>
        <a:lstStyle/>
        <a:p>
          <a:endParaRPr lang="en-US"/>
        </a:p>
      </dgm:t>
    </dgm:pt>
    <dgm:pt modelId="{9C72BE75-972A-C142-9A23-D4EE6716245E}" type="pres">
      <dgm:prSet presAssocID="{FBE6F831-3E40-794A-8CAD-5D6FA471B412}" presName="node" presStyleLbl="node1" presStyleIdx="2" presStyleCnt="5" custScaleX="123385" custScaleY="154005" custRadScaleRad="114706" custRadScaleInc="-62436">
        <dgm:presLayoutVars>
          <dgm:bulletEnabled val="1"/>
        </dgm:presLayoutVars>
      </dgm:prSet>
      <dgm:spPr/>
      <dgm:t>
        <a:bodyPr/>
        <a:lstStyle/>
        <a:p>
          <a:endParaRPr lang="en-US"/>
        </a:p>
      </dgm:t>
    </dgm:pt>
    <dgm:pt modelId="{88ACC848-3326-9C44-BF92-B3AE01F9A82A}" type="pres">
      <dgm:prSet presAssocID="{FBE6F831-3E40-794A-8CAD-5D6FA471B412}" presName="spNode" presStyleCnt="0"/>
      <dgm:spPr/>
    </dgm:pt>
    <dgm:pt modelId="{F1885FF8-87CC-F24F-84AA-FFB6C537641A}" type="pres">
      <dgm:prSet presAssocID="{9E14580F-24CD-4840-A9EC-A67D204BBB7F}" presName="sibTrans" presStyleLbl="sibTrans1D1" presStyleIdx="2" presStyleCnt="5"/>
      <dgm:spPr/>
      <dgm:t>
        <a:bodyPr/>
        <a:lstStyle/>
        <a:p>
          <a:endParaRPr lang="en-US"/>
        </a:p>
      </dgm:t>
    </dgm:pt>
    <dgm:pt modelId="{03DA2911-077E-634E-98FD-A0A4C65A9E9E}" type="pres">
      <dgm:prSet presAssocID="{CCC7C728-1007-F44D-BA8D-47ED3EC090AE}" presName="node" presStyleLbl="node1" presStyleIdx="3" presStyleCnt="5" custScaleX="144588" custScaleY="152869" custRadScaleRad="101900" custRadScaleInc="22201">
        <dgm:presLayoutVars>
          <dgm:bulletEnabled val="1"/>
        </dgm:presLayoutVars>
      </dgm:prSet>
      <dgm:spPr/>
      <dgm:t>
        <a:bodyPr/>
        <a:lstStyle/>
        <a:p>
          <a:endParaRPr lang="en-US"/>
        </a:p>
      </dgm:t>
    </dgm:pt>
    <dgm:pt modelId="{6D0CFB78-AC9A-F640-9421-76CE4FAAA4AF}" type="pres">
      <dgm:prSet presAssocID="{CCC7C728-1007-F44D-BA8D-47ED3EC090AE}" presName="spNode" presStyleCnt="0"/>
      <dgm:spPr/>
    </dgm:pt>
    <dgm:pt modelId="{87F3D16B-1415-3944-8F34-1B3825F8FF56}" type="pres">
      <dgm:prSet presAssocID="{3E87FF68-01B5-4648-A6E3-78E62155FEB3}" presName="sibTrans" presStyleLbl="sibTrans1D1" presStyleIdx="3" presStyleCnt="5"/>
      <dgm:spPr/>
      <dgm:t>
        <a:bodyPr/>
        <a:lstStyle/>
        <a:p>
          <a:endParaRPr lang="en-US"/>
        </a:p>
      </dgm:t>
    </dgm:pt>
    <dgm:pt modelId="{AF39E3D8-65C5-4B4B-B084-C96AE06BEFE3}" type="pres">
      <dgm:prSet presAssocID="{A4057FE2-EC43-B947-94FB-AF9785BE4534}" presName="node" presStyleLbl="node1" presStyleIdx="4" presStyleCnt="5" custScaleX="74396" custScaleY="92982">
        <dgm:presLayoutVars>
          <dgm:bulletEnabled val="1"/>
        </dgm:presLayoutVars>
      </dgm:prSet>
      <dgm:spPr/>
      <dgm:t>
        <a:bodyPr/>
        <a:lstStyle/>
        <a:p>
          <a:endParaRPr lang="en-US"/>
        </a:p>
      </dgm:t>
    </dgm:pt>
    <dgm:pt modelId="{A85FDC82-4DC0-A049-86BB-221E2E0F768E}" type="pres">
      <dgm:prSet presAssocID="{A4057FE2-EC43-B947-94FB-AF9785BE4534}" presName="spNode" presStyleCnt="0"/>
      <dgm:spPr/>
    </dgm:pt>
    <dgm:pt modelId="{0464735B-7F99-1340-84AE-813805DE8DEC}" type="pres">
      <dgm:prSet presAssocID="{75122ECD-5DD4-F149-9A9C-4625CDA65AF7}" presName="sibTrans" presStyleLbl="sibTrans1D1" presStyleIdx="4" presStyleCnt="5"/>
      <dgm:spPr/>
      <dgm:t>
        <a:bodyPr/>
        <a:lstStyle/>
        <a:p>
          <a:endParaRPr lang="en-US"/>
        </a:p>
      </dgm:t>
    </dgm:pt>
  </dgm:ptLst>
  <dgm:cxnLst>
    <dgm:cxn modelId="{DCAB896A-3770-524F-BC8B-7E7ECF91B24A}" srcId="{850BC63F-4900-A64D-82ED-F2DD9286D948}" destId="{7D84B3FA-DF12-C94F-AB31-F2291105D532}" srcOrd="0" destOrd="0" parTransId="{6A1008AB-72C8-3D4E-8252-0B15589D00B3}" sibTransId="{FB972CEF-8532-B746-85F3-A2C1AAC6F352}"/>
    <dgm:cxn modelId="{32235B66-6B4C-B44B-8371-BC6BB00AA6DC}" type="presOf" srcId="{A4057FE2-EC43-B947-94FB-AF9785BE4534}" destId="{AF39E3D8-65C5-4B4B-B084-C96AE06BEFE3}" srcOrd="0" destOrd="0" presId="urn:microsoft.com/office/officeart/2005/8/layout/cycle6"/>
    <dgm:cxn modelId="{526277F9-976A-1E4F-83A9-E9865CDDFC63}" type="presOf" srcId="{DD33E396-61F0-B34C-B159-518297F0C912}" destId="{CCD04692-9423-BB45-8D11-B5FE00492A0C}" srcOrd="0" destOrd="0" presId="urn:microsoft.com/office/officeart/2005/8/layout/cycle6"/>
    <dgm:cxn modelId="{61E21C95-7738-A541-AFB0-EC6080B13B1F}" type="presOf" srcId="{BF059790-C243-6948-9E65-DDE925320851}" destId="{A7D36784-8523-414F-8FB9-B40363C83AB0}" srcOrd="0" destOrd="0" presId="urn:microsoft.com/office/officeart/2005/8/layout/cycle6"/>
    <dgm:cxn modelId="{E77AE56F-035D-034B-AD87-E56BD116B1DD}" type="presOf" srcId="{7D84B3FA-DF12-C94F-AB31-F2291105D532}" destId="{264BB4D9-804A-8041-9DE0-4334F6DDFACB}" srcOrd="0" destOrd="0" presId="urn:microsoft.com/office/officeart/2005/8/layout/cycle6"/>
    <dgm:cxn modelId="{EB5FD963-59E7-074A-AB0F-FE553F332854}" type="presOf" srcId="{FB972CEF-8532-B746-85F3-A2C1AAC6F352}" destId="{B57EAFFD-5089-DF4D-A7D8-08C52C775BE4}" srcOrd="0" destOrd="0" presId="urn:microsoft.com/office/officeart/2005/8/layout/cycle6"/>
    <dgm:cxn modelId="{20AE0593-E6E8-5741-8E4B-101F97E5C560}" srcId="{850BC63F-4900-A64D-82ED-F2DD9286D948}" destId="{BF059790-C243-6948-9E65-DDE925320851}" srcOrd="1" destOrd="0" parTransId="{A1EB9D6B-795D-9F48-8F5D-D4B4DA457821}" sibTransId="{DD33E396-61F0-B34C-B159-518297F0C912}"/>
    <dgm:cxn modelId="{BAC9B376-EAF5-954C-B5E6-767D010AFFC2}" type="presOf" srcId="{3E87FF68-01B5-4648-A6E3-78E62155FEB3}" destId="{87F3D16B-1415-3944-8F34-1B3825F8FF56}" srcOrd="0" destOrd="0" presId="urn:microsoft.com/office/officeart/2005/8/layout/cycle6"/>
    <dgm:cxn modelId="{ED8D8C82-D5ED-AE48-91F6-815C4563C0B3}" srcId="{850BC63F-4900-A64D-82ED-F2DD9286D948}" destId="{FBE6F831-3E40-794A-8CAD-5D6FA471B412}" srcOrd="2" destOrd="0" parTransId="{F21C00EE-D3A6-B243-92DD-747C7F3CA25A}" sibTransId="{9E14580F-24CD-4840-A9EC-A67D204BBB7F}"/>
    <dgm:cxn modelId="{F109CB5C-4B5A-574A-873E-4580F8BFF10D}" type="presOf" srcId="{9E14580F-24CD-4840-A9EC-A67D204BBB7F}" destId="{F1885FF8-87CC-F24F-84AA-FFB6C537641A}" srcOrd="0" destOrd="0" presId="urn:microsoft.com/office/officeart/2005/8/layout/cycle6"/>
    <dgm:cxn modelId="{BBD535B3-C8F5-7A44-8EA4-01BD15CA809A}" srcId="{850BC63F-4900-A64D-82ED-F2DD9286D948}" destId="{CCC7C728-1007-F44D-BA8D-47ED3EC090AE}" srcOrd="3" destOrd="0" parTransId="{663AE81A-E43E-8549-B797-3DD295C4A7A3}" sibTransId="{3E87FF68-01B5-4648-A6E3-78E62155FEB3}"/>
    <dgm:cxn modelId="{31B24719-9D85-4046-9BBE-5CD71CC7FDFB}" type="presOf" srcId="{FBE6F831-3E40-794A-8CAD-5D6FA471B412}" destId="{9C72BE75-972A-C142-9A23-D4EE6716245E}" srcOrd="0" destOrd="0" presId="urn:microsoft.com/office/officeart/2005/8/layout/cycle6"/>
    <dgm:cxn modelId="{B0EC1746-2688-2141-BBBD-7EBD73A1AB56}" type="presOf" srcId="{850BC63F-4900-A64D-82ED-F2DD9286D948}" destId="{0DD63231-18DA-8540-8EE2-D343BA5C39B3}" srcOrd="0" destOrd="0" presId="urn:microsoft.com/office/officeart/2005/8/layout/cycle6"/>
    <dgm:cxn modelId="{E935AF69-91D2-D949-8047-DD4CF25C817C}" type="presOf" srcId="{75122ECD-5DD4-F149-9A9C-4625CDA65AF7}" destId="{0464735B-7F99-1340-84AE-813805DE8DEC}" srcOrd="0" destOrd="0" presId="urn:microsoft.com/office/officeart/2005/8/layout/cycle6"/>
    <dgm:cxn modelId="{41DC2D73-15E3-3E4F-BD24-8D8DDA2E851C}" srcId="{850BC63F-4900-A64D-82ED-F2DD9286D948}" destId="{A4057FE2-EC43-B947-94FB-AF9785BE4534}" srcOrd="4" destOrd="0" parTransId="{75495274-9DF5-4546-B73A-CB15DA9FB2EB}" sibTransId="{75122ECD-5DD4-F149-9A9C-4625CDA65AF7}"/>
    <dgm:cxn modelId="{6C32721F-A7C8-564C-B415-9EE9AB72609C}" type="presOf" srcId="{CCC7C728-1007-F44D-BA8D-47ED3EC090AE}" destId="{03DA2911-077E-634E-98FD-A0A4C65A9E9E}" srcOrd="0" destOrd="0" presId="urn:microsoft.com/office/officeart/2005/8/layout/cycle6"/>
    <dgm:cxn modelId="{EB8A13F9-AAC1-2F4E-A65F-2FA9CF09B6F0}" type="presParOf" srcId="{0DD63231-18DA-8540-8EE2-D343BA5C39B3}" destId="{264BB4D9-804A-8041-9DE0-4334F6DDFACB}" srcOrd="0" destOrd="0" presId="urn:microsoft.com/office/officeart/2005/8/layout/cycle6"/>
    <dgm:cxn modelId="{B8F8B667-121D-174C-8F1B-B1898E760537}" type="presParOf" srcId="{0DD63231-18DA-8540-8EE2-D343BA5C39B3}" destId="{6B831647-F783-2944-AA9C-E8E0F488234C}" srcOrd="1" destOrd="0" presId="urn:microsoft.com/office/officeart/2005/8/layout/cycle6"/>
    <dgm:cxn modelId="{44CF5927-A631-EE4D-A901-2D8BE981C3D9}" type="presParOf" srcId="{0DD63231-18DA-8540-8EE2-D343BA5C39B3}" destId="{B57EAFFD-5089-DF4D-A7D8-08C52C775BE4}" srcOrd="2" destOrd="0" presId="urn:microsoft.com/office/officeart/2005/8/layout/cycle6"/>
    <dgm:cxn modelId="{71E8707C-A57D-8E47-B169-F3571BE9E0DF}" type="presParOf" srcId="{0DD63231-18DA-8540-8EE2-D343BA5C39B3}" destId="{A7D36784-8523-414F-8FB9-B40363C83AB0}" srcOrd="3" destOrd="0" presId="urn:microsoft.com/office/officeart/2005/8/layout/cycle6"/>
    <dgm:cxn modelId="{46188FAA-E14B-7F40-8A45-6ACFB7E63726}" type="presParOf" srcId="{0DD63231-18DA-8540-8EE2-D343BA5C39B3}" destId="{322669AB-548E-5A4B-BC01-DEB4DA76E4B6}" srcOrd="4" destOrd="0" presId="urn:microsoft.com/office/officeart/2005/8/layout/cycle6"/>
    <dgm:cxn modelId="{4ACCE14A-41E5-EB41-80D4-66F5ADB18EF5}" type="presParOf" srcId="{0DD63231-18DA-8540-8EE2-D343BA5C39B3}" destId="{CCD04692-9423-BB45-8D11-B5FE00492A0C}" srcOrd="5" destOrd="0" presId="urn:microsoft.com/office/officeart/2005/8/layout/cycle6"/>
    <dgm:cxn modelId="{9F33F38C-421B-2148-9B59-B4496FF9E144}" type="presParOf" srcId="{0DD63231-18DA-8540-8EE2-D343BA5C39B3}" destId="{9C72BE75-972A-C142-9A23-D4EE6716245E}" srcOrd="6" destOrd="0" presId="urn:microsoft.com/office/officeart/2005/8/layout/cycle6"/>
    <dgm:cxn modelId="{0C95D40E-C517-0D4D-B372-6AFB9E221113}" type="presParOf" srcId="{0DD63231-18DA-8540-8EE2-D343BA5C39B3}" destId="{88ACC848-3326-9C44-BF92-B3AE01F9A82A}" srcOrd="7" destOrd="0" presId="urn:microsoft.com/office/officeart/2005/8/layout/cycle6"/>
    <dgm:cxn modelId="{40AEFF14-17FE-4444-9C74-4186ACE2A991}" type="presParOf" srcId="{0DD63231-18DA-8540-8EE2-D343BA5C39B3}" destId="{F1885FF8-87CC-F24F-84AA-FFB6C537641A}" srcOrd="8" destOrd="0" presId="urn:microsoft.com/office/officeart/2005/8/layout/cycle6"/>
    <dgm:cxn modelId="{28B16745-0D8B-124A-B434-C7E2B9C83D03}" type="presParOf" srcId="{0DD63231-18DA-8540-8EE2-D343BA5C39B3}" destId="{03DA2911-077E-634E-98FD-A0A4C65A9E9E}" srcOrd="9" destOrd="0" presId="urn:microsoft.com/office/officeart/2005/8/layout/cycle6"/>
    <dgm:cxn modelId="{A6C02962-DC74-8F48-A49D-5682DC130801}" type="presParOf" srcId="{0DD63231-18DA-8540-8EE2-D343BA5C39B3}" destId="{6D0CFB78-AC9A-F640-9421-76CE4FAAA4AF}" srcOrd="10" destOrd="0" presId="urn:microsoft.com/office/officeart/2005/8/layout/cycle6"/>
    <dgm:cxn modelId="{02DDA337-FD2D-5F4F-871E-9A223E9E5D60}" type="presParOf" srcId="{0DD63231-18DA-8540-8EE2-D343BA5C39B3}" destId="{87F3D16B-1415-3944-8F34-1B3825F8FF56}" srcOrd="11" destOrd="0" presId="urn:microsoft.com/office/officeart/2005/8/layout/cycle6"/>
    <dgm:cxn modelId="{7CAD5A45-4DB5-2240-A6EC-4ED7B5C0BABA}" type="presParOf" srcId="{0DD63231-18DA-8540-8EE2-D343BA5C39B3}" destId="{AF39E3D8-65C5-4B4B-B084-C96AE06BEFE3}" srcOrd="12" destOrd="0" presId="urn:microsoft.com/office/officeart/2005/8/layout/cycle6"/>
    <dgm:cxn modelId="{695CF3B1-519B-B648-B48D-C466760F71BF}" type="presParOf" srcId="{0DD63231-18DA-8540-8EE2-D343BA5C39B3}" destId="{A85FDC82-4DC0-A049-86BB-221E2E0F768E}" srcOrd="13" destOrd="0" presId="urn:microsoft.com/office/officeart/2005/8/layout/cycle6"/>
    <dgm:cxn modelId="{5219CB41-2271-CF4D-8B42-5691A74A2078}" type="presParOf" srcId="{0DD63231-18DA-8540-8EE2-D343BA5C39B3}" destId="{0464735B-7F99-1340-84AE-813805DE8DEC}"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D258B9-04E7-654A-94D1-721705AE8B48}"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8303FD26-FEEE-4A41-97B6-D82E9FC94308}">
      <dgm:prSet phldrT="[Text]"/>
      <dgm:spPr/>
      <dgm:t>
        <a:bodyPr/>
        <a:lstStyle/>
        <a:p>
          <a:r>
            <a:rPr lang="en-US" dirty="0" smtClean="0"/>
            <a:t>Theological Education for the Whole People of God</a:t>
          </a:r>
          <a:endParaRPr lang="en-US" dirty="0"/>
        </a:p>
      </dgm:t>
    </dgm:pt>
    <dgm:pt modelId="{E7CE28BC-9A75-A744-81D3-C18DF29F9D3D}" type="parTrans" cxnId="{D06F57A7-22C9-E54B-8A11-DBB1D41F7564}">
      <dgm:prSet/>
      <dgm:spPr/>
      <dgm:t>
        <a:bodyPr/>
        <a:lstStyle/>
        <a:p>
          <a:endParaRPr lang="en-US"/>
        </a:p>
      </dgm:t>
    </dgm:pt>
    <dgm:pt modelId="{6268C86A-65D2-6A44-AD69-1A0F03C27992}" type="sibTrans" cxnId="{D06F57A7-22C9-E54B-8A11-DBB1D41F7564}">
      <dgm:prSet/>
      <dgm:spPr/>
      <dgm:t>
        <a:bodyPr/>
        <a:lstStyle/>
        <a:p>
          <a:endParaRPr lang="en-US"/>
        </a:p>
      </dgm:t>
    </dgm:pt>
    <dgm:pt modelId="{D24559E2-DE79-F14B-9F78-1284ACCFBC5F}">
      <dgm:prSet phldrT="[Text]" custT="1"/>
      <dgm:spPr/>
      <dgm:t>
        <a:bodyPr/>
        <a:lstStyle/>
        <a:p>
          <a:r>
            <a:rPr lang="en-US" sz="3600" smtClean="0"/>
            <a:t>Theological Schools</a:t>
          </a:r>
          <a:endParaRPr lang="en-US" sz="3600" dirty="0"/>
        </a:p>
      </dgm:t>
    </dgm:pt>
    <dgm:pt modelId="{18B01589-B11A-D143-AFE3-1579C6849D85}" type="parTrans" cxnId="{F9347FE5-4729-7D4A-8187-17041D41C9F3}">
      <dgm:prSet/>
      <dgm:spPr/>
      <dgm:t>
        <a:bodyPr/>
        <a:lstStyle/>
        <a:p>
          <a:endParaRPr lang="en-US"/>
        </a:p>
      </dgm:t>
    </dgm:pt>
    <dgm:pt modelId="{647E80A1-D580-244F-9203-8F53FC8311E7}" type="sibTrans" cxnId="{F9347FE5-4729-7D4A-8187-17041D41C9F3}">
      <dgm:prSet/>
      <dgm:spPr/>
      <dgm:t>
        <a:bodyPr/>
        <a:lstStyle/>
        <a:p>
          <a:endParaRPr lang="en-US"/>
        </a:p>
      </dgm:t>
    </dgm:pt>
    <dgm:pt modelId="{81F75320-2AA9-3B4D-A3CF-6F96D915B26A}">
      <dgm:prSet phldrT="[Text]" custT="1"/>
      <dgm:spPr/>
      <dgm:t>
        <a:bodyPr/>
        <a:lstStyle/>
        <a:p>
          <a:r>
            <a:rPr lang="en-US" sz="3600" dirty="0" smtClean="0"/>
            <a:t>Churches</a:t>
          </a:r>
          <a:endParaRPr lang="en-US" sz="3600" dirty="0"/>
        </a:p>
      </dgm:t>
    </dgm:pt>
    <dgm:pt modelId="{1DA2BE54-38F9-BA44-ABC1-3D6B9C90CE13}" type="parTrans" cxnId="{DD84A500-2F83-4C4C-9C71-640AA597675C}">
      <dgm:prSet/>
      <dgm:spPr/>
      <dgm:t>
        <a:bodyPr/>
        <a:lstStyle/>
        <a:p>
          <a:endParaRPr lang="en-US"/>
        </a:p>
      </dgm:t>
    </dgm:pt>
    <dgm:pt modelId="{BB807771-E56C-B24A-8944-F0784A47EF8C}" type="sibTrans" cxnId="{DD84A500-2F83-4C4C-9C71-640AA597675C}">
      <dgm:prSet/>
      <dgm:spPr/>
      <dgm:t>
        <a:bodyPr/>
        <a:lstStyle/>
        <a:p>
          <a:endParaRPr lang="en-US"/>
        </a:p>
      </dgm:t>
    </dgm:pt>
    <dgm:pt modelId="{86E3D7A8-ECCA-4E44-AB18-46E3CFBA9995}">
      <dgm:prSet phldrT="[Text]"/>
      <dgm:spPr/>
      <dgm:t>
        <a:bodyPr/>
        <a:lstStyle/>
        <a:p>
          <a:r>
            <a:rPr lang="en-US" dirty="0" smtClean="0"/>
            <a:t>Mission agencies, other nonprofits, and others</a:t>
          </a:r>
          <a:endParaRPr lang="en-US" dirty="0"/>
        </a:p>
      </dgm:t>
    </dgm:pt>
    <dgm:pt modelId="{C0189073-E740-DD42-8A6F-E7548FEB951B}" type="parTrans" cxnId="{C6A92C8B-7C96-9E4A-BF83-7F0768A8FCF8}">
      <dgm:prSet/>
      <dgm:spPr/>
      <dgm:t>
        <a:bodyPr/>
        <a:lstStyle/>
        <a:p>
          <a:endParaRPr lang="en-US"/>
        </a:p>
      </dgm:t>
    </dgm:pt>
    <dgm:pt modelId="{F37533DB-9274-1442-B0FC-B2D17C3ABB4A}" type="sibTrans" cxnId="{C6A92C8B-7C96-9E4A-BF83-7F0768A8FCF8}">
      <dgm:prSet/>
      <dgm:spPr/>
      <dgm:t>
        <a:bodyPr/>
        <a:lstStyle/>
        <a:p>
          <a:endParaRPr lang="en-US"/>
        </a:p>
      </dgm:t>
    </dgm:pt>
    <dgm:pt modelId="{46DA2AF1-30E8-AA4A-97D9-9A8FA4C4BAD5}">
      <dgm:prSet phldrT="[Text]" custScaleX="62444" custScaleY="66673"/>
      <dgm:spPr/>
      <dgm:t>
        <a:bodyPr/>
        <a:lstStyle/>
        <a:p>
          <a:endParaRPr lang="en-US" dirty="0"/>
        </a:p>
      </dgm:t>
    </dgm:pt>
    <dgm:pt modelId="{EAF71617-C511-9B47-BD23-0EE095CC4707}" type="sibTrans" cxnId="{680FFBD0-AF8B-594E-A206-E5709E53AAC9}">
      <dgm:prSet/>
      <dgm:spPr/>
      <dgm:t>
        <a:bodyPr/>
        <a:lstStyle/>
        <a:p>
          <a:endParaRPr lang="en-US"/>
        </a:p>
      </dgm:t>
    </dgm:pt>
    <dgm:pt modelId="{4CABFE70-2F5C-834B-B84D-46312E399976}" type="parTrans" cxnId="{680FFBD0-AF8B-594E-A206-E5709E53AAC9}">
      <dgm:prSet/>
      <dgm:spPr/>
      <dgm:t>
        <a:bodyPr/>
        <a:lstStyle/>
        <a:p>
          <a:endParaRPr lang="en-US"/>
        </a:p>
      </dgm:t>
    </dgm:pt>
    <dgm:pt modelId="{88350FAE-0509-964C-B658-B33AC6407EB6}">
      <dgm:prSet phldrT="[Text]"/>
      <dgm:spPr/>
      <dgm:t>
        <a:bodyPr/>
        <a:lstStyle/>
        <a:p>
          <a:endParaRPr lang="en-US" dirty="0"/>
        </a:p>
      </dgm:t>
    </dgm:pt>
    <dgm:pt modelId="{8224A014-60EF-7F44-B87E-DD1690A26A21}" type="sibTrans" cxnId="{43CF9374-4D1F-B245-98CC-4A7F1B7E46D6}">
      <dgm:prSet/>
      <dgm:spPr/>
      <dgm:t>
        <a:bodyPr/>
        <a:lstStyle/>
        <a:p>
          <a:endParaRPr lang="en-US"/>
        </a:p>
      </dgm:t>
    </dgm:pt>
    <dgm:pt modelId="{2B7411EE-70DC-0043-BE51-BCDE9FE10E9A}" type="parTrans" cxnId="{43CF9374-4D1F-B245-98CC-4A7F1B7E46D6}">
      <dgm:prSet/>
      <dgm:spPr/>
      <dgm:t>
        <a:bodyPr/>
        <a:lstStyle/>
        <a:p>
          <a:endParaRPr lang="en-US"/>
        </a:p>
      </dgm:t>
    </dgm:pt>
    <dgm:pt modelId="{59C1563E-6AEF-3A40-8DAD-415364BB70D5}" type="pres">
      <dgm:prSet presAssocID="{3CD258B9-04E7-654A-94D1-721705AE8B48}" presName="cycle" presStyleCnt="0">
        <dgm:presLayoutVars>
          <dgm:chMax val="1"/>
          <dgm:dir/>
          <dgm:animLvl val="ctr"/>
          <dgm:resizeHandles val="exact"/>
        </dgm:presLayoutVars>
      </dgm:prSet>
      <dgm:spPr/>
      <dgm:t>
        <a:bodyPr/>
        <a:lstStyle/>
        <a:p>
          <a:endParaRPr lang="en-US"/>
        </a:p>
      </dgm:t>
    </dgm:pt>
    <dgm:pt modelId="{349A0F7F-5D70-894B-8679-0DB1D62FA6E3}" type="pres">
      <dgm:prSet presAssocID="{8303FD26-FEEE-4A41-97B6-D82E9FC94308}" presName="centerShape" presStyleLbl="node0" presStyleIdx="0" presStyleCnt="1"/>
      <dgm:spPr/>
      <dgm:t>
        <a:bodyPr/>
        <a:lstStyle/>
        <a:p>
          <a:endParaRPr lang="en-US"/>
        </a:p>
      </dgm:t>
    </dgm:pt>
    <dgm:pt modelId="{F719E055-F234-3D47-8AF6-93889BF4723F}" type="pres">
      <dgm:prSet presAssocID="{18B01589-B11A-D143-AFE3-1579C6849D85}" presName="parTrans" presStyleLbl="bgSibTrans2D1" presStyleIdx="0" presStyleCnt="3" custScaleX="51598" custScaleY="38208"/>
      <dgm:spPr/>
      <dgm:t>
        <a:bodyPr/>
        <a:lstStyle/>
        <a:p>
          <a:endParaRPr lang="en-US"/>
        </a:p>
      </dgm:t>
    </dgm:pt>
    <dgm:pt modelId="{36152908-A72C-294E-ACE6-1EC512BD8D87}" type="pres">
      <dgm:prSet presAssocID="{D24559E2-DE79-F14B-9F78-1284ACCFBC5F}" presName="node" presStyleLbl="node1" presStyleIdx="0" presStyleCnt="3" custScaleX="89602" custScaleY="110523">
        <dgm:presLayoutVars>
          <dgm:bulletEnabled val="1"/>
        </dgm:presLayoutVars>
      </dgm:prSet>
      <dgm:spPr/>
      <dgm:t>
        <a:bodyPr/>
        <a:lstStyle/>
        <a:p>
          <a:endParaRPr lang="en-US"/>
        </a:p>
      </dgm:t>
    </dgm:pt>
    <dgm:pt modelId="{0ABC4B94-71F2-A244-9FBE-A1F639B83B20}" type="pres">
      <dgm:prSet presAssocID="{1DA2BE54-38F9-BA44-ABC1-3D6B9C90CE13}" presName="parTrans" presStyleLbl="bgSibTrans2D1" presStyleIdx="1" presStyleCnt="3" custScaleX="23463" custScaleY="51608"/>
      <dgm:spPr/>
      <dgm:t>
        <a:bodyPr/>
        <a:lstStyle/>
        <a:p>
          <a:endParaRPr lang="en-US"/>
        </a:p>
      </dgm:t>
    </dgm:pt>
    <dgm:pt modelId="{5F9BB29C-7287-F74D-A7FD-2E804C759ECA}" type="pres">
      <dgm:prSet presAssocID="{81F75320-2AA9-3B4D-A3CF-6F96D915B26A}" presName="node" presStyleLbl="node1" presStyleIdx="1" presStyleCnt="3" custScaleX="86060" custScaleY="101646" custRadScaleRad="89900" custRadScaleInc="1533">
        <dgm:presLayoutVars>
          <dgm:bulletEnabled val="1"/>
        </dgm:presLayoutVars>
      </dgm:prSet>
      <dgm:spPr/>
      <dgm:t>
        <a:bodyPr/>
        <a:lstStyle/>
        <a:p>
          <a:endParaRPr lang="en-US"/>
        </a:p>
      </dgm:t>
    </dgm:pt>
    <dgm:pt modelId="{BD6C5851-4CF7-2848-8D8D-A4630255B4F4}" type="pres">
      <dgm:prSet presAssocID="{C0189073-E740-DD42-8A6F-E7548FEB951B}" presName="parTrans" presStyleLbl="bgSibTrans2D1" presStyleIdx="2" presStyleCnt="3" custScaleX="53470" custScaleY="10704"/>
      <dgm:spPr/>
      <dgm:t>
        <a:bodyPr/>
        <a:lstStyle/>
        <a:p>
          <a:endParaRPr lang="en-US"/>
        </a:p>
      </dgm:t>
    </dgm:pt>
    <dgm:pt modelId="{317ABCC6-491D-6B40-9333-932F4D181E9C}" type="pres">
      <dgm:prSet presAssocID="{86E3D7A8-ECCA-4E44-AB18-46E3CFBA9995}" presName="node" presStyleLbl="node1" presStyleIdx="2" presStyleCnt="3" custScaleX="88922" custScaleY="85980">
        <dgm:presLayoutVars>
          <dgm:bulletEnabled val="1"/>
        </dgm:presLayoutVars>
      </dgm:prSet>
      <dgm:spPr/>
      <dgm:t>
        <a:bodyPr/>
        <a:lstStyle/>
        <a:p>
          <a:endParaRPr lang="en-US"/>
        </a:p>
      </dgm:t>
    </dgm:pt>
  </dgm:ptLst>
  <dgm:cxnLst>
    <dgm:cxn modelId="{C6A92C8B-7C96-9E4A-BF83-7F0768A8FCF8}" srcId="{8303FD26-FEEE-4A41-97B6-D82E9FC94308}" destId="{86E3D7A8-ECCA-4E44-AB18-46E3CFBA9995}" srcOrd="2" destOrd="0" parTransId="{C0189073-E740-DD42-8A6F-E7548FEB951B}" sibTransId="{F37533DB-9274-1442-B0FC-B2D17C3ABB4A}"/>
    <dgm:cxn modelId="{FCA818C0-A3BB-BB4B-8BB6-116DF98D5D4F}" type="presOf" srcId="{81F75320-2AA9-3B4D-A3CF-6F96D915B26A}" destId="{5F9BB29C-7287-F74D-A7FD-2E804C759ECA}" srcOrd="0" destOrd="0" presId="urn:microsoft.com/office/officeart/2005/8/layout/radial4"/>
    <dgm:cxn modelId="{1B84DADA-65E9-DA48-BD1F-6620599DC87E}" type="presOf" srcId="{1DA2BE54-38F9-BA44-ABC1-3D6B9C90CE13}" destId="{0ABC4B94-71F2-A244-9FBE-A1F639B83B20}" srcOrd="0" destOrd="0" presId="urn:microsoft.com/office/officeart/2005/8/layout/radial4"/>
    <dgm:cxn modelId="{06B34755-18D2-0047-AC5E-3643517F092C}" type="presOf" srcId="{C0189073-E740-DD42-8A6F-E7548FEB951B}" destId="{BD6C5851-4CF7-2848-8D8D-A4630255B4F4}" srcOrd="0" destOrd="0" presId="urn:microsoft.com/office/officeart/2005/8/layout/radial4"/>
    <dgm:cxn modelId="{680FFBD0-AF8B-594E-A206-E5709E53AAC9}" srcId="{3CD258B9-04E7-654A-94D1-721705AE8B48}" destId="{46DA2AF1-30E8-AA4A-97D9-9A8FA4C4BAD5}" srcOrd="2" destOrd="0" parTransId="{4CABFE70-2F5C-834B-B84D-46312E399976}" sibTransId="{EAF71617-C511-9B47-BD23-0EE095CC4707}"/>
    <dgm:cxn modelId="{9637F640-C2D0-E546-AE7F-5F0798B29490}" type="presOf" srcId="{D24559E2-DE79-F14B-9F78-1284ACCFBC5F}" destId="{36152908-A72C-294E-ACE6-1EC512BD8D87}" srcOrd="0" destOrd="0" presId="urn:microsoft.com/office/officeart/2005/8/layout/radial4"/>
    <dgm:cxn modelId="{312E53DB-6AAF-A84E-B132-B519106ED3A7}" type="presOf" srcId="{3CD258B9-04E7-654A-94D1-721705AE8B48}" destId="{59C1563E-6AEF-3A40-8DAD-415364BB70D5}" srcOrd="0" destOrd="0" presId="urn:microsoft.com/office/officeart/2005/8/layout/radial4"/>
    <dgm:cxn modelId="{00582DBB-54A2-9B41-8FA5-A0D2F2B8B768}" type="presOf" srcId="{18B01589-B11A-D143-AFE3-1579C6849D85}" destId="{F719E055-F234-3D47-8AF6-93889BF4723F}" srcOrd="0" destOrd="0" presId="urn:microsoft.com/office/officeart/2005/8/layout/radial4"/>
    <dgm:cxn modelId="{D06F57A7-22C9-E54B-8A11-DBB1D41F7564}" srcId="{3CD258B9-04E7-654A-94D1-721705AE8B48}" destId="{8303FD26-FEEE-4A41-97B6-D82E9FC94308}" srcOrd="0" destOrd="0" parTransId="{E7CE28BC-9A75-A744-81D3-C18DF29F9D3D}" sibTransId="{6268C86A-65D2-6A44-AD69-1A0F03C27992}"/>
    <dgm:cxn modelId="{DD84A500-2F83-4C4C-9C71-640AA597675C}" srcId="{8303FD26-FEEE-4A41-97B6-D82E9FC94308}" destId="{81F75320-2AA9-3B4D-A3CF-6F96D915B26A}" srcOrd="1" destOrd="0" parTransId="{1DA2BE54-38F9-BA44-ABC1-3D6B9C90CE13}" sibTransId="{BB807771-E56C-B24A-8944-F0784A47EF8C}"/>
    <dgm:cxn modelId="{B7FA2D3D-0C04-564A-88CC-41062AEA28B3}" type="presOf" srcId="{8303FD26-FEEE-4A41-97B6-D82E9FC94308}" destId="{349A0F7F-5D70-894B-8679-0DB1D62FA6E3}" srcOrd="0" destOrd="0" presId="urn:microsoft.com/office/officeart/2005/8/layout/radial4"/>
    <dgm:cxn modelId="{5DA94005-E66D-E449-AEAB-ACB102D6477D}" type="presOf" srcId="{86E3D7A8-ECCA-4E44-AB18-46E3CFBA9995}" destId="{317ABCC6-491D-6B40-9333-932F4D181E9C}" srcOrd="0" destOrd="0" presId="urn:microsoft.com/office/officeart/2005/8/layout/radial4"/>
    <dgm:cxn modelId="{43CF9374-4D1F-B245-98CC-4A7F1B7E46D6}" srcId="{3CD258B9-04E7-654A-94D1-721705AE8B48}" destId="{88350FAE-0509-964C-B658-B33AC6407EB6}" srcOrd="1" destOrd="0" parTransId="{2B7411EE-70DC-0043-BE51-BCDE9FE10E9A}" sibTransId="{8224A014-60EF-7F44-B87E-DD1690A26A21}"/>
    <dgm:cxn modelId="{F9347FE5-4729-7D4A-8187-17041D41C9F3}" srcId="{8303FD26-FEEE-4A41-97B6-D82E9FC94308}" destId="{D24559E2-DE79-F14B-9F78-1284ACCFBC5F}" srcOrd="0" destOrd="0" parTransId="{18B01589-B11A-D143-AFE3-1579C6849D85}" sibTransId="{647E80A1-D580-244F-9203-8F53FC8311E7}"/>
    <dgm:cxn modelId="{CC955F46-33EF-894C-9EF4-9D4E06311A8D}" type="presParOf" srcId="{59C1563E-6AEF-3A40-8DAD-415364BB70D5}" destId="{349A0F7F-5D70-894B-8679-0DB1D62FA6E3}" srcOrd="0" destOrd="0" presId="urn:microsoft.com/office/officeart/2005/8/layout/radial4"/>
    <dgm:cxn modelId="{6BA4378F-CE5E-5547-BF35-FB3EB0187A3F}" type="presParOf" srcId="{59C1563E-6AEF-3A40-8DAD-415364BB70D5}" destId="{F719E055-F234-3D47-8AF6-93889BF4723F}" srcOrd="1" destOrd="0" presId="urn:microsoft.com/office/officeart/2005/8/layout/radial4"/>
    <dgm:cxn modelId="{A7346807-6221-2C4F-8BD6-7B5B34A5FE8F}" type="presParOf" srcId="{59C1563E-6AEF-3A40-8DAD-415364BB70D5}" destId="{36152908-A72C-294E-ACE6-1EC512BD8D87}" srcOrd="2" destOrd="0" presId="urn:microsoft.com/office/officeart/2005/8/layout/radial4"/>
    <dgm:cxn modelId="{CDDB1AAA-658E-D644-AFE4-3C35D5C45B9E}" type="presParOf" srcId="{59C1563E-6AEF-3A40-8DAD-415364BB70D5}" destId="{0ABC4B94-71F2-A244-9FBE-A1F639B83B20}" srcOrd="3" destOrd="0" presId="urn:microsoft.com/office/officeart/2005/8/layout/radial4"/>
    <dgm:cxn modelId="{FDF8556A-5F38-614C-8882-0C2A885B9F28}" type="presParOf" srcId="{59C1563E-6AEF-3A40-8DAD-415364BB70D5}" destId="{5F9BB29C-7287-F74D-A7FD-2E804C759ECA}" srcOrd="4" destOrd="0" presId="urn:microsoft.com/office/officeart/2005/8/layout/radial4"/>
    <dgm:cxn modelId="{E2EE43B1-5B3B-8A40-B29F-63AD71299864}" type="presParOf" srcId="{59C1563E-6AEF-3A40-8DAD-415364BB70D5}" destId="{BD6C5851-4CF7-2848-8D8D-A4630255B4F4}" srcOrd="5" destOrd="0" presId="urn:microsoft.com/office/officeart/2005/8/layout/radial4"/>
    <dgm:cxn modelId="{9D905CC5-A6A8-8740-9836-A17999398B81}" type="presParOf" srcId="{59C1563E-6AEF-3A40-8DAD-415364BB70D5}" destId="{317ABCC6-491D-6B40-9333-932F4D181E9C}"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AEB86-5661-C046-AF34-E10D4DF9A2F7}">
      <dsp:nvSpPr>
        <dsp:cNvPr id="0" name=""/>
        <dsp:cNvSpPr/>
      </dsp:nvSpPr>
      <dsp:spPr>
        <a:xfrm>
          <a:off x="191718" y="1472374"/>
          <a:ext cx="2818216" cy="92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ATS Member Schools</a:t>
          </a:r>
          <a:endParaRPr lang="en-US" sz="2800" kern="1200" dirty="0"/>
        </a:p>
      </dsp:txBody>
      <dsp:txXfrm>
        <a:off x="191718" y="1472374"/>
        <a:ext cx="2818216" cy="928730"/>
      </dsp:txXfrm>
    </dsp:sp>
    <dsp:sp modelId="{822805C5-6DEB-D34B-8407-0127C1DCB54A}">
      <dsp:nvSpPr>
        <dsp:cNvPr id="0" name=""/>
        <dsp:cNvSpPr/>
      </dsp:nvSpPr>
      <dsp:spPr>
        <a:xfrm>
          <a:off x="191718" y="3430747"/>
          <a:ext cx="2818216" cy="1739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Currently, about 275 theological schools, most relatively independent. Most financially stressed.</a:t>
          </a:r>
          <a:endParaRPr lang="en-US" sz="2200" kern="1200" dirty="0"/>
        </a:p>
      </dsp:txBody>
      <dsp:txXfrm>
        <a:off x="191718" y="3430747"/>
        <a:ext cx="2818216" cy="1739988"/>
      </dsp:txXfrm>
    </dsp:sp>
    <dsp:sp modelId="{7E5198E5-A537-A74D-AA65-6B835D2D36DA}">
      <dsp:nvSpPr>
        <dsp:cNvPr id="0" name=""/>
        <dsp:cNvSpPr/>
      </dsp:nvSpPr>
      <dsp:spPr>
        <a:xfrm>
          <a:off x="188515" y="1189912"/>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E30AC85-23AA-4349-84C2-BEC50AB6B6BF}">
      <dsp:nvSpPr>
        <dsp:cNvPr id="0" name=""/>
        <dsp:cNvSpPr/>
      </dsp:nvSpPr>
      <dsp:spPr>
        <a:xfrm>
          <a:off x="345438" y="876065"/>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F5984EA-C183-8D48-A7CC-D91744543B83}">
      <dsp:nvSpPr>
        <dsp:cNvPr id="0" name=""/>
        <dsp:cNvSpPr/>
      </dsp:nvSpPr>
      <dsp:spPr>
        <a:xfrm>
          <a:off x="722055" y="938834"/>
          <a:ext cx="352277" cy="352277"/>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AE38820-3FB8-9049-99E7-D33F407258D5}">
      <dsp:nvSpPr>
        <dsp:cNvPr id="0" name=""/>
        <dsp:cNvSpPr/>
      </dsp:nvSpPr>
      <dsp:spPr>
        <a:xfrm>
          <a:off x="1035902" y="593603"/>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F1669DA-BECE-CD46-958E-2B4325D77235}">
      <dsp:nvSpPr>
        <dsp:cNvPr id="0" name=""/>
        <dsp:cNvSpPr/>
      </dsp:nvSpPr>
      <dsp:spPr>
        <a:xfrm>
          <a:off x="1443902" y="468064"/>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7B930A9-BB13-4747-AD98-3902ABAB262B}">
      <dsp:nvSpPr>
        <dsp:cNvPr id="0" name=""/>
        <dsp:cNvSpPr/>
      </dsp:nvSpPr>
      <dsp:spPr>
        <a:xfrm>
          <a:off x="1946057" y="687757"/>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3B9921F-770D-7B46-B253-2453C18FC8BB}">
      <dsp:nvSpPr>
        <dsp:cNvPr id="0" name=""/>
        <dsp:cNvSpPr/>
      </dsp:nvSpPr>
      <dsp:spPr>
        <a:xfrm>
          <a:off x="2259904" y="844680"/>
          <a:ext cx="352277" cy="352277"/>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C5000E3-B4F7-B64D-A8E6-F5AA7739B881}">
      <dsp:nvSpPr>
        <dsp:cNvPr id="0" name=""/>
        <dsp:cNvSpPr/>
      </dsp:nvSpPr>
      <dsp:spPr>
        <a:xfrm>
          <a:off x="2699290" y="1189912"/>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7E45A5D-EF45-AD43-8D94-FB1630E16032}">
      <dsp:nvSpPr>
        <dsp:cNvPr id="0" name=""/>
        <dsp:cNvSpPr/>
      </dsp:nvSpPr>
      <dsp:spPr>
        <a:xfrm>
          <a:off x="2887598" y="1535143"/>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CD0DE99-ED49-7940-AEC4-5B6081EFE562}">
      <dsp:nvSpPr>
        <dsp:cNvPr id="0" name=""/>
        <dsp:cNvSpPr/>
      </dsp:nvSpPr>
      <dsp:spPr>
        <a:xfrm>
          <a:off x="1255594" y="876065"/>
          <a:ext cx="576453" cy="576453"/>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289F78B-43B4-9746-A69C-87D85F12F453}">
      <dsp:nvSpPr>
        <dsp:cNvPr id="0" name=""/>
        <dsp:cNvSpPr/>
      </dsp:nvSpPr>
      <dsp:spPr>
        <a:xfrm>
          <a:off x="31592" y="2068683"/>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992D30E-61D5-264F-BDDC-21FD0D3786F8}">
      <dsp:nvSpPr>
        <dsp:cNvPr id="0" name=""/>
        <dsp:cNvSpPr/>
      </dsp:nvSpPr>
      <dsp:spPr>
        <a:xfrm>
          <a:off x="219900" y="2351145"/>
          <a:ext cx="352277" cy="352277"/>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11822FD-FE3B-7D42-B679-CFF5ACFD6ED2}">
      <dsp:nvSpPr>
        <dsp:cNvPr id="0" name=""/>
        <dsp:cNvSpPr/>
      </dsp:nvSpPr>
      <dsp:spPr>
        <a:xfrm>
          <a:off x="690670" y="2602223"/>
          <a:ext cx="512403" cy="512403"/>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2C7373E-FBBF-8A43-A8EA-0ABE29CB01B7}">
      <dsp:nvSpPr>
        <dsp:cNvPr id="0" name=""/>
        <dsp:cNvSpPr/>
      </dsp:nvSpPr>
      <dsp:spPr>
        <a:xfrm>
          <a:off x="1349748" y="3010224"/>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38FCB37-E35E-0044-91DA-85382A16662D}">
      <dsp:nvSpPr>
        <dsp:cNvPr id="0" name=""/>
        <dsp:cNvSpPr/>
      </dsp:nvSpPr>
      <dsp:spPr>
        <a:xfrm>
          <a:off x="1475287" y="2602223"/>
          <a:ext cx="352277" cy="352277"/>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51BF0AE-679D-0D41-892A-217B9BD7626F}">
      <dsp:nvSpPr>
        <dsp:cNvPr id="0" name=""/>
        <dsp:cNvSpPr/>
      </dsp:nvSpPr>
      <dsp:spPr>
        <a:xfrm>
          <a:off x="1789134" y="3041608"/>
          <a:ext cx="224176" cy="224176"/>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0EB3955-1EC2-AC41-AB3F-1090F81CEAF3}">
      <dsp:nvSpPr>
        <dsp:cNvPr id="0" name=""/>
        <dsp:cNvSpPr/>
      </dsp:nvSpPr>
      <dsp:spPr>
        <a:xfrm>
          <a:off x="2071596" y="2539453"/>
          <a:ext cx="512403" cy="512403"/>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EB3FD520-41DF-1B45-8532-5A6BE4492DA7}">
      <dsp:nvSpPr>
        <dsp:cNvPr id="0" name=""/>
        <dsp:cNvSpPr/>
      </dsp:nvSpPr>
      <dsp:spPr>
        <a:xfrm>
          <a:off x="2762059" y="2413915"/>
          <a:ext cx="352277" cy="352277"/>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B4BC256-9FF4-CD4E-A60C-C50699D1C632}">
      <dsp:nvSpPr>
        <dsp:cNvPr id="0" name=""/>
        <dsp:cNvSpPr/>
      </dsp:nvSpPr>
      <dsp:spPr>
        <a:xfrm>
          <a:off x="3114336" y="938312"/>
          <a:ext cx="1034587" cy="1975140"/>
        </a:xfrm>
        <a:prstGeom prst="chevron">
          <a:avLst>
            <a:gd name="adj" fmla="val 6231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C0F1E98-CE68-F849-ABF9-261347484776}">
      <dsp:nvSpPr>
        <dsp:cNvPr id="0" name=""/>
        <dsp:cNvSpPr/>
      </dsp:nvSpPr>
      <dsp:spPr>
        <a:xfrm>
          <a:off x="3960817" y="938312"/>
          <a:ext cx="1034587" cy="1975140"/>
        </a:xfrm>
        <a:prstGeom prst="chevron">
          <a:avLst>
            <a:gd name="adj" fmla="val 62310"/>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0CC2679-DF62-7C49-AAFC-568B254ECE2B}">
      <dsp:nvSpPr>
        <dsp:cNvPr id="0" name=""/>
        <dsp:cNvSpPr/>
      </dsp:nvSpPr>
      <dsp:spPr>
        <a:xfrm>
          <a:off x="5207025" y="857599"/>
          <a:ext cx="2398362" cy="2398362"/>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t>A consortium committed to R&amp;D</a:t>
          </a:r>
          <a:endParaRPr lang="en-US" sz="2800" kern="1200" dirty="0"/>
        </a:p>
      </dsp:txBody>
      <dsp:txXfrm>
        <a:off x="5558257" y="1208831"/>
        <a:ext cx="1695898" cy="1695898"/>
      </dsp:txXfrm>
    </dsp:sp>
    <dsp:sp modelId="{4DDD7443-F4AF-8F43-8EA3-0333CE09C631}">
      <dsp:nvSpPr>
        <dsp:cNvPr id="0" name=""/>
        <dsp:cNvSpPr/>
      </dsp:nvSpPr>
      <dsp:spPr>
        <a:xfrm>
          <a:off x="4995405" y="3430747"/>
          <a:ext cx="2821602" cy="1739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A few theological institutions willing to release time of selected faculty to a funded R&amp;D experience</a:t>
          </a:r>
          <a:endParaRPr lang="en-US" sz="2200" kern="1200" dirty="0"/>
        </a:p>
      </dsp:txBody>
      <dsp:txXfrm>
        <a:off x="4995405" y="3430747"/>
        <a:ext cx="2821602" cy="1739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A11E5-A38A-234E-A6F4-49D2CDE2627B}">
      <dsp:nvSpPr>
        <dsp:cNvPr id="0" name=""/>
        <dsp:cNvSpPr/>
      </dsp:nvSpPr>
      <dsp:spPr>
        <a:xfrm>
          <a:off x="184719" y="1430530"/>
          <a:ext cx="2719766" cy="896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Cluster of organizations participating with theological institutions</a:t>
          </a:r>
          <a:endParaRPr lang="en-US" sz="2000" kern="1200" dirty="0"/>
        </a:p>
      </dsp:txBody>
      <dsp:txXfrm>
        <a:off x="184719" y="1430530"/>
        <a:ext cx="2719766" cy="896286"/>
      </dsp:txXfrm>
    </dsp:sp>
    <dsp:sp modelId="{9C0F7AC0-FA08-8244-AAF8-63AC4D7E174E}">
      <dsp:nvSpPr>
        <dsp:cNvPr id="0" name=""/>
        <dsp:cNvSpPr/>
      </dsp:nvSpPr>
      <dsp:spPr>
        <a:xfrm>
          <a:off x="184719" y="3320490"/>
          <a:ext cx="2719766" cy="1679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 synergy of collaborating agencies is essential in light of 21</a:t>
          </a:r>
          <a:r>
            <a:rPr lang="en-US" sz="1600" kern="1200" baseline="30000" dirty="0" smtClean="0"/>
            <a:t>st</a:t>
          </a:r>
          <a:r>
            <a:rPr lang="en-US" sz="1600" kern="1200" dirty="0" smtClean="0"/>
            <a:t> century realities.</a:t>
          </a:r>
          <a:endParaRPr lang="en-US" sz="1600" kern="1200" dirty="0"/>
        </a:p>
      </dsp:txBody>
      <dsp:txXfrm>
        <a:off x="184719" y="3320490"/>
        <a:ext cx="2719766" cy="1679204"/>
      </dsp:txXfrm>
    </dsp:sp>
    <dsp:sp modelId="{A31A1DE2-B5BA-394F-A90F-38A36AB2FB0F}">
      <dsp:nvSpPr>
        <dsp:cNvPr id="0" name=""/>
        <dsp:cNvSpPr/>
      </dsp:nvSpPr>
      <dsp:spPr>
        <a:xfrm>
          <a:off x="181629" y="1157936"/>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CC3D0-3C5C-6A46-8180-8CE27F53C35F}">
      <dsp:nvSpPr>
        <dsp:cNvPr id="0" name=""/>
        <dsp:cNvSpPr/>
      </dsp:nvSpPr>
      <dsp:spPr>
        <a:xfrm>
          <a:off x="333070" y="855053"/>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06A66-BA19-764E-9023-07E3A379A23E}">
      <dsp:nvSpPr>
        <dsp:cNvPr id="0" name=""/>
        <dsp:cNvSpPr/>
      </dsp:nvSpPr>
      <dsp:spPr>
        <a:xfrm>
          <a:off x="696530" y="915629"/>
          <a:ext cx="339970" cy="3399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29923-A1B7-0B4E-AD7E-FDE06607E95D}">
      <dsp:nvSpPr>
        <dsp:cNvPr id="0" name=""/>
        <dsp:cNvSpPr/>
      </dsp:nvSpPr>
      <dsp:spPr>
        <a:xfrm>
          <a:off x="999413" y="582458"/>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1F3320-B296-CD4E-8FF9-A41467D5300E}">
      <dsp:nvSpPr>
        <dsp:cNvPr id="0" name=""/>
        <dsp:cNvSpPr/>
      </dsp:nvSpPr>
      <dsp:spPr>
        <a:xfrm>
          <a:off x="1393161" y="461305"/>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6A0299-70FC-DB44-83FD-585F52E8162F}">
      <dsp:nvSpPr>
        <dsp:cNvPr id="0" name=""/>
        <dsp:cNvSpPr/>
      </dsp:nvSpPr>
      <dsp:spPr>
        <a:xfrm>
          <a:off x="1877774" y="673323"/>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480EA2-8DAC-3E4B-ADCD-C511132AF554}">
      <dsp:nvSpPr>
        <dsp:cNvPr id="0" name=""/>
        <dsp:cNvSpPr/>
      </dsp:nvSpPr>
      <dsp:spPr>
        <a:xfrm>
          <a:off x="2180657" y="824764"/>
          <a:ext cx="339970" cy="3399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ECA09-E325-1B4A-9E50-EBA18AF2F3DF}">
      <dsp:nvSpPr>
        <dsp:cNvPr id="0" name=""/>
        <dsp:cNvSpPr/>
      </dsp:nvSpPr>
      <dsp:spPr>
        <a:xfrm>
          <a:off x="2604693" y="1157936"/>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4B7B9D-5BB6-3947-B23D-B8C49FD384BB}">
      <dsp:nvSpPr>
        <dsp:cNvPr id="0" name=""/>
        <dsp:cNvSpPr/>
      </dsp:nvSpPr>
      <dsp:spPr>
        <a:xfrm>
          <a:off x="2786423" y="1491107"/>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B78D7E-E2E7-E94C-942D-2A593F3224BA}">
      <dsp:nvSpPr>
        <dsp:cNvPr id="0" name=""/>
        <dsp:cNvSpPr/>
      </dsp:nvSpPr>
      <dsp:spPr>
        <a:xfrm>
          <a:off x="1211431" y="855053"/>
          <a:ext cx="556315" cy="5563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D2754-F815-9149-A884-6A5387740F37}">
      <dsp:nvSpPr>
        <dsp:cNvPr id="0" name=""/>
        <dsp:cNvSpPr/>
      </dsp:nvSpPr>
      <dsp:spPr>
        <a:xfrm>
          <a:off x="30187" y="2006008"/>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F9D5C5-4DD1-A843-9187-FA404B38A08C}">
      <dsp:nvSpPr>
        <dsp:cNvPr id="0" name=""/>
        <dsp:cNvSpPr/>
      </dsp:nvSpPr>
      <dsp:spPr>
        <a:xfrm>
          <a:off x="211917" y="2278603"/>
          <a:ext cx="339970" cy="3399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BF248-4DB6-804A-9A85-E61AF10D6AA4}">
      <dsp:nvSpPr>
        <dsp:cNvPr id="0" name=""/>
        <dsp:cNvSpPr/>
      </dsp:nvSpPr>
      <dsp:spPr>
        <a:xfrm>
          <a:off x="666241" y="2520909"/>
          <a:ext cx="494502" cy="4945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E029BD-87FB-C845-9774-C5951D514860}">
      <dsp:nvSpPr>
        <dsp:cNvPr id="0" name=""/>
        <dsp:cNvSpPr/>
      </dsp:nvSpPr>
      <dsp:spPr>
        <a:xfrm>
          <a:off x="1302296" y="2914657"/>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FA078-7FB5-8D4D-8772-15F8BD26ECA4}">
      <dsp:nvSpPr>
        <dsp:cNvPr id="0" name=""/>
        <dsp:cNvSpPr/>
      </dsp:nvSpPr>
      <dsp:spPr>
        <a:xfrm>
          <a:off x="1423449" y="2520909"/>
          <a:ext cx="339970" cy="3399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90B7D-86D7-8347-8F70-629E6D198154}">
      <dsp:nvSpPr>
        <dsp:cNvPr id="0" name=""/>
        <dsp:cNvSpPr/>
      </dsp:nvSpPr>
      <dsp:spPr>
        <a:xfrm>
          <a:off x="1726332" y="2944946"/>
          <a:ext cx="216345" cy="2163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84EBEE-F35B-B540-8116-6ABCD01767CA}">
      <dsp:nvSpPr>
        <dsp:cNvPr id="0" name=""/>
        <dsp:cNvSpPr/>
      </dsp:nvSpPr>
      <dsp:spPr>
        <a:xfrm>
          <a:off x="1998927" y="2460333"/>
          <a:ext cx="494502" cy="4945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3AB455-C8D8-1840-BFC3-270A3C218D94}">
      <dsp:nvSpPr>
        <dsp:cNvPr id="0" name=""/>
        <dsp:cNvSpPr/>
      </dsp:nvSpPr>
      <dsp:spPr>
        <a:xfrm>
          <a:off x="2665270" y="2339180"/>
          <a:ext cx="339970" cy="3399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CFCE2A-893D-6F49-A256-D38E7C219CCC}">
      <dsp:nvSpPr>
        <dsp:cNvPr id="0" name=""/>
        <dsp:cNvSpPr/>
      </dsp:nvSpPr>
      <dsp:spPr>
        <a:xfrm>
          <a:off x="3005240" y="915125"/>
          <a:ext cx="998445" cy="190614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B3CF29-9DF4-0743-B281-66A1B20EFB4A}">
      <dsp:nvSpPr>
        <dsp:cNvPr id="0" name=""/>
        <dsp:cNvSpPr/>
      </dsp:nvSpPr>
      <dsp:spPr>
        <a:xfrm>
          <a:off x="3822150" y="915125"/>
          <a:ext cx="998445" cy="190614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A4175D-9179-0F4D-87C9-D628026405DF}">
      <dsp:nvSpPr>
        <dsp:cNvPr id="0" name=""/>
        <dsp:cNvSpPr/>
      </dsp:nvSpPr>
      <dsp:spPr>
        <a:xfrm>
          <a:off x="5024824" y="779900"/>
          <a:ext cx="2314578" cy="23145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CONSORTIUM</a:t>
          </a:r>
          <a:endParaRPr lang="en-US" sz="2000" kern="1200" dirty="0"/>
        </a:p>
      </dsp:txBody>
      <dsp:txXfrm>
        <a:off x="5363786" y="1118862"/>
        <a:ext cx="1636654" cy="1636654"/>
      </dsp:txXfrm>
    </dsp:sp>
    <dsp:sp modelId="{CBEC92A6-E428-5441-95E9-4E0E6A4EC5C4}">
      <dsp:nvSpPr>
        <dsp:cNvPr id="0" name=""/>
        <dsp:cNvSpPr/>
      </dsp:nvSpPr>
      <dsp:spPr>
        <a:xfrm>
          <a:off x="4820596" y="3320490"/>
          <a:ext cx="2723033" cy="1679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Selected leaders from various agencies become part of an R&amp;D group (e.g., churches, international agencies and theological schools, nonformal leader development agencies).</a:t>
          </a:r>
          <a:endParaRPr lang="en-US" sz="1600" kern="1200" dirty="0"/>
        </a:p>
      </dsp:txBody>
      <dsp:txXfrm>
        <a:off x="4820596" y="3320490"/>
        <a:ext cx="2723033" cy="1679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B46E-5604-3742-8A8A-88802691A1B6}">
      <dsp:nvSpPr>
        <dsp:cNvPr id="0" name=""/>
        <dsp:cNvSpPr/>
      </dsp:nvSpPr>
      <dsp:spPr>
        <a:xfrm>
          <a:off x="1516565" y="523456"/>
          <a:ext cx="3125428" cy="3125428"/>
        </a:xfrm>
        <a:prstGeom prst="blockArc">
          <a:avLst>
            <a:gd name="adj1" fmla="val 10800000"/>
            <a:gd name="adj2" fmla="val 16200000"/>
            <a:gd name="adj3" fmla="val 464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62811D-9B3F-B247-946F-00379C31EE1B}">
      <dsp:nvSpPr>
        <dsp:cNvPr id="0" name=""/>
        <dsp:cNvSpPr/>
      </dsp:nvSpPr>
      <dsp:spPr>
        <a:xfrm>
          <a:off x="1516565" y="523456"/>
          <a:ext cx="3125428" cy="3125428"/>
        </a:xfrm>
        <a:prstGeom prst="blockArc">
          <a:avLst>
            <a:gd name="adj1" fmla="val 5400000"/>
            <a:gd name="adj2" fmla="val 10800000"/>
            <a:gd name="adj3" fmla="val 464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B3F799-2D3A-8D44-B015-D2609BB07C84}">
      <dsp:nvSpPr>
        <dsp:cNvPr id="0" name=""/>
        <dsp:cNvSpPr/>
      </dsp:nvSpPr>
      <dsp:spPr>
        <a:xfrm>
          <a:off x="1435947" y="525587"/>
          <a:ext cx="3125428" cy="3125428"/>
        </a:xfrm>
        <a:prstGeom prst="blockArc">
          <a:avLst>
            <a:gd name="adj1" fmla="val 21543202"/>
            <a:gd name="adj2" fmla="val 5218353"/>
            <a:gd name="adj3" fmla="val 464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77D1D5-A0EE-9B4F-95E1-0BDF8E8EA69A}">
      <dsp:nvSpPr>
        <dsp:cNvPr id="0" name=""/>
        <dsp:cNvSpPr/>
      </dsp:nvSpPr>
      <dsp:spPr>
        <a:xfrm>
          <a:off x="1435883" y="521323"/>
          <a:ext cx="3125428" cy="3125428"/>
        </a:xfrm>
        <a:prstGeom prst="blockArc">
          <a:avLst>
            <a:gd name="adj1" fmla="val 16381792"/>
            <a:gd name="adj2" fmla="val 21552807"/>
            <a:gd name="adj3" fmla="val 464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763272B-E308-B949-A3A8-C2A4EF37AD15}">
      <dsp:nvSpPr>
        <dsp:cNvPr id="0" name=""/>
        <dsp:cNvSpPr/>
      </dsp:nvSpPr>
      <dsp:spPr>
        <a:xfrm>
          <a:off x="2359696" y="1366587"/>
          <a:ext cx="1439167" cy="143916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R&amp;D group resourced by external and funded design team</a:t>
          </a:r>
          <a:endParaRPr lang="en-US" sz="1400" kern="1200" dirty="0"/>
        </a:p>
      </dsp:txBody>
      <dsp:txXfrm>
        <a:off x="2570457" y="1577348"/>
        <a:ext cx="1017645" cy="1017645"/>
      </dsp:txXfrm>
    </dsp:sp>
    <dsp:sp modelId="{01F83C50-7620-3F4B-8DC0-74ECD38F3D19}">
      <dsp:nvSpPr>
        <dsp:cNvPr id="0" name=""/>
        <dsp:cNvSpPr/>
      </dsp:nvSpPr>
      <dsp:spPr>
        <a:xfrm>
          <a:off x="2253887" y="-52327"/>
          <a:ext cx="1650784" cy="122410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Participating theological schools (domestic and international)</a:t>
          </a:r>
          <a:endParaRPr lang="en-US" sz="1200" kern="1200" dirty="0"/>
        </a:p>
      </dsp:txBody>
      <dsp:txXfrm>
        <a:off x="2495639" y="126939"/>
        <a:ext cx="1167280" cy="865571"/>
      </dsp:txXfrm>
    </dsp:sp>
    <dsp:sp modelId="{3F9CD50D-9D38-F840-81E0-75B8B63B43F2}">
      <dsp:nvSpPr>
        <dsp:cNvPr id="0" name=""/>
        <dsp:cNvSpPr/>
      </dsp:nvSpPr>
      <dsp:spPr>
        <a:xfrm>
          <a:off x="3892338" y="1559374"/>
          <a:ext cx="1265125" cy="100741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Participating international agencies</a:t>
          </a:r>
          <a:endParaRPr lang="en-US" sz="1200" kern="1200" dirty="0"/>
        </a:p>
      </dsp:txBody>
      <dsp:txXfrm>
        <a:off x="4077611" y="1706907"/>
        <a:ext cx="894579" cy="712351"/>
      </dsp:txXfrm>
    </dsp:sp>
    <dsp:sp modelId="{846B5462-9B96-704D-834B-C4345CBEA0C2}">
      <dsp:nvSpPr>
        <dsp:cNvPr id="0" name=""/>
        <dsp:cNvSpPr/>
      </dsp:nvSpPr>
      <dsp:spPr>
        <a:xfrm>
          <a:off x="2163829" y="3108910"/>
          <a:ext cx="1830900" cy="100741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Participating </a:t>
          </a:r>
          <a:r>
            <a:rPr lang="en-US" sz="1200" kern="1200" dirty="0" err="1" smtClean="0"/>
            <a:t>nonformal</a:t>
          </a:r>
          <a:r>
            <a:rPr lang="en-US" sz="1200" kern="1200" dirty="0" smtClean="0"/>
            <a:t> leader development agencies</a:t>
          </a:r>
          <a:endParaRPr lang="en-US" sz="1200" kern="1200" dirty="0"/>
        </a:p>
      </dsp:txBody>
      <dsp:txXfrm>
        <a:off x="2431958" y="3256443"/>
        <a:ext cx="1294642" cy="712351"/>
      </dsp:txXfrm>
    </dsp:sp>
    <dsp:sp modelId="{F9FC280A-9142-054F-8983-A4D7D1220387}">
      <dsp:nvSpPr>
        <dsp:cNvPr id="0" name=""/>
        <dsp:cNvSpPr/>
      </dsp:nvSpPr>
      <dsp:spPr>
        <a:xfrm>
          <a:off x="857709" y="1582462"/>
          <a:ext cx="1390246" cy="100741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 Participating churches</a:t>
          </a:r>
          <a:endParaRPr lang="en-US" sz="1200" kern="1200" dirty="0"/>
        </a:p>
      </dsp:txBody>
      <dsp:txXfrm>
        <a:off x="1061306" y="1729995"/>
        <a:ext cx="983052" cy="712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FA784-9F83-C94E-9B68-B8A952B7CF0E}">
      <dsp:nvSpPr>
        <dsp:cNvPr id="0" name=""/>
        <dsp:cNvSpPr/>
      </dsp:nvSpPr>
      <dsp:spPr>
        <a:xfrm>
          <a:off x="2056471" y="1290837"/>
          <a:ext cx="3000436" cy="295789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Funded Design Team</a:t>
          </a:r>
        </a:p>
        <a:p>
          <a:pPr lvl="0" algn="l" defTabSz="711200">
            <a:lnSpc>
              <a:spcPct val="90000"/>
            </a:lnSpc>
            <a:spcBef>
              <a:spcPct val="0"/>
            </a:spcBef>
            <a:spcAft>
              <a:spcPct val="35000"/>
            </a:spcAft>
          </a:pPr>
          <a:r>
            <a:rPr lang="en-US" sz="1300" kern="1200" dirty="0" smtClean="0"/>
            <a:t>* Works with R&amp;D group(s)—as subject matter teams and/or interdisciplinary teams</a:t>
          </a:r>
        </a:p>
        <a:p>
          <a:pPr marL="0" lvl="0" indent="0" algn="l" defTabSz="711200">
            <a:lnSpc>
              <a:spcPct val="90000"/>
            </a:lnSpc>
            <a:spcBef>
              <a:spcPct val="0"/>
            </a:spcBef>
            <a:spcAft>
              <a:spcPct val="35000"/>
            </a:spcAft>
          </a:pPr>
          <a:r>
            <a:rPr lang="en-US" sz="1300" kern="1200" dirty="0" smtClean="0"/>
            <a:t>* Elicits desired outcomes</a:t>
          </a:r>
        </a:p>
        <a:p>
          <a:pPr lvl="0" algn="l" defTabSz="711200">
            <a:lnSpc>
              <a:spcPct val="90000"/>
            </a:lnSpc>
            <a:spcBef>
              <a:spcPct val="0"/>
            </a:spcBef>
            <a:spcAft>
              <a:spcPct val="35000"/>
            </a:spcAft>
          </a:pPr>
          <a:r>
            <a:rPr lang="en-US" sz="1300" kern="1200" dirty="0" smtClean="0"/>
            <a:t>* Brainstorms ideas re student engagement with subject(s)</a:t>
          </a:r>
        </a:p>
        <a:p>
          <a:pPr lvl="0" algn="l" defTabSz="711200">
            <a:lnSpc>
              <a:spcPct val="90000"/>
            </a:lnSpc>
            <a:spcBef>
              <a:spcPct val="0"/>
            </a:spcBef>
            <a:spcAft>
              <a:spcPct val="35000"/>
            </a:spcAft>
          </a:pPr>
          <a:r>
            <a:rPr lang="en-US" sz="1300" kern="1200" dirty="0" smtClean="0"/>
            <a:t>* Helps to design effective evaluation of learning</a:t>
          </a:r>
          <a:endParaRPr lang="en-US" sz="1300" kern="1200" dirty="0"/>
        </a:p>
      </dsp:txBody>
      <dsp:txXfrm>
        <a:off x="2495875" y="1724011"/>
        <a:ext cx="2121628" cy="2091551"/>
      </dsp:txXfrm>
    </dsp:sp>
    <dsp:sp modelId="{A08096EE-0E74-444E-8D21-929CBB6048C9}">
      <dsp:nvSpPr>
        <dsp:cNvPr id="0" name=""/>
        <dsp:cNvSpPr/>
      </dsp:nvSpPr>
      <dsp:spPr>
        <a:xfrm>
          <a:off x="3863833" y="395665"/>
          <a:ext cx="483983" cy="4839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D7A73-638E-024B-BE7A-E3EADB971448}">
      <dsp:nvSpPr>
        <dsp:cNvPr id="0" name=""/>
        <dsp:cNvSpPr/>
      </dsp:nvSpPr>
      <dsp:spPr>
        <a:xfrm>
          <a:off x="2717812" y="4622313"/>
          <a:ext cx="350442" cy="35078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428707-DD86-E642-939B-C921517FAF7D}">
      <dsp:nvSpPr>
        <dsp:cNvPr id="0" name=""/>
        <dsp:cNvSpPr/>
      </dsp:nvSpPr>
      <dsp:spPr>
        <a:xfrm>
          <a:off x="6012621" y="2360034"/>
          <a:ext cx="350442" cy="35078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7E6E44-D84D-4A4D-AE5A-549ED2625A9B}">
      <dsp:nvSpPr>
        <dsp:cNvPr id="0" name=""/>
        <dsp:cNvSpPr/>
      </dsp:nvSpPr>
      <dsp:spPr>
        <a:xfrm>
          <a:off x="4335676" y="4995462"/>
          <a:ext cx="483983" cy="4839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B27A37-E877-4643-8322-58EC93CCDB2F}">
      <dsp:nvSpPr>
        <dsp:cNvPr id="0" name=""/>
        <dsp:cNvSpPr/>
      </dsp:nvSpPr>
      <dsp:spPr>
        <a:xfrm>
          <a:off x="2817361" y="1083499"/>
          <a:ext cx="350442" cy="35078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F1B04B-BF37-1146-949D-A7F6A393269F}">
      <dsp:nvSpPr>
        <dsp:cNvPr id="0" name=""/>
        <dsp:cNvSpPr/>
      </dsp:nvSpPr>
      <dsp:spPr>
        <a:xfrm>
          <a:off x="1712617" y="3090064"/>
          <a:ext cx="350442" cy="35078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D1308D-F1E8-5E49-B719-1C1134702762}">
      <dsp:nvSpPr>
        <dsp:cNvPr id="0" name=""/>
        <dsp:cNvSpPr/>
      </dsp:nvSpPr>
      <dsp:spPr>
        <a:xfrm>
          <a:off x="21104" y="1379375"/>
          <a:ext cx="1769209" cy="176864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R&amp;D Group</a:t>
          </a:r>
          <a:endParaRPr lang="en-US" sz="3100" kern="1200" dirty="0"/>
        </a:p>
      </dsp:txBody>
      <dsp:txXfrm>
        <a:off x="280199" y="1638387"/>
        <a:ext cx="1251019" cy="1250620"/>
      </dsp:txXfrm>
    </dsp:sp>
    <dsp:sp modelId="{55A02517-101C-4C43-970A-51ABD5EA6D86}">
      <dsp:nvSpPr>
        <dsp:cNvPr id="0" name=""/>
        <dsp:cNvSpPr/>
      </dsp:nvSpPr>
      <dsp:spPr>
        <a:xfrm>
          <a:off x="3374184" y="1098751"/>
          <a:ext cx="483983" cy="4839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3796966-5D33-BF4D-A566-651EA5E712EB}">
      <dsp:nvSpPr>
        <dsp:cNvPr id="0" name=""/>
        <dsp:cNvSpPr/>
      </dsp:nvSpPr>
      <dsp:spPr>
        <a:xfrm>
          <a:off x="187018" y="3666564"/>
          <a:ext cx="874892" cy="87491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6EDAB3-A518-CF4E-BE29-0A6168EE45F5}">
      <dsp:nvSpPr>
        <dsp:cNvPr id="0" name=""/>
        <dsp:cNvSpPr/>
      </dsp:nvSpPr>
      <dsp:spPr>
        <a:xfrm>
          <a:off x="5887297" y="293290"/>
          <a:ext cx="2351686" cy="227638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R&amp;D Group</a:t>
          </a:r>
          <a:endParaRPr lang="en-US" sz="3100" kern="1200" dirty="0"/>
        </a:p>
      </dsp:txBody>
      <dsp:txXfrm>
        <a:off x="6231693" y="626659"/>
        <a:ext cx="1662894" cy="1609648"/>
      </dsp:txXfrm>
    </dsp:sp>
    <dsp:sp modelId="{83FFC7F4-D6E0-4548-A46C-608F5BC35228}">
      <dsp:nvSpPr>
        <dsp:cNvPr id="0" name=""/>
        <dsp:cNvSpPr/>
      </dsp:nvSpPr>
      <dsp:spPr>
        <a:xfrm>
          <a:off x="5389432" y="1768283"/>
          <a:ext cx="483983" cy="4839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E2A9A4-BFE2-BA40-BAA2-A0B461E3260D}">
      <dsp:nvSpPr>
        <dsp:cNvPr id="0" name=""/>
        <dsp:cNvSpPr/>
      </dsp:nvSpPr>
      <dsp:spPr>
        <a:xfrm>
          <a:off x="-145619" y="4707720"/>
          <a:ext cx="350442" cy="35078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F5B9F9-0405-B842-A3A6-DCDC0CABE7A7}">
      <dsp:nvSpPr>
        <dsp:cNvPr id="0" name=""/>
        <dsp:cNvSpPr/>
      </dsp:nvSpPr>
      <dsp:spPr>
        <a:xfrm>
          <a:off x="3349095" y="4208494"/>
          <a:ext cx="350442" cy="35078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37A72-0AAC-C94B-9003-BA4E12290616}">
      <dsp:nvSpPr>
        <dsp:cNvPr id="0" name=""/>
        <dsp:cNvSpPr/>
      </dsp:nvSpPr>
      <dsp:spPr>
        <a:xfrm>
          <a:off x="2302702" y="1801091"/>
          <a:ext cx="1622755" cy="127541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t>The benefits of R&amp;D flow back to members of consortium</a:t>
          </a:r>
          <a:endParaRPr lang="en-US" sz="1800" kern="1200" dirty="0"/>
        </a:p>
      </dsp:txBody>
      <dsp:txXfrm>
        <a:off x="2364963" y="1863352"/>
        <a:ext cx="1498233" cy="1150895"/>
      </dsp:txXfrm>
    </dsp:sp>
    <dsp:sp modelId="{C67172F4-6FEB-6847-BCAE-6BFD02F0C13C}">
      <dsp:nvSpPr>
        <dsp:cNvPr id="0" name=""/>
        <dsp:cNvSpPr/>
      </dsp:nvSpPr>
      <dsp:spPr>
        <a:xfrm rot="16200000">
          <a:off x="2823551" y="1510563"/>
          <a:ext cx="581057" cy="0"/>
        </a:xfrm>
        <a:custGeom>
          <a:avLst/>
          <a:gdLst/>
          <a:ahLst/>
          <a:cxnLst/>
          <a:rect l="0" t="0" r="0" b="0"/>
          <a:pathLst>
            <a:path>
              <a:moveTo>
                <a:pt x="0" y="0"/>
              </a:moveTo>
              <a:lnTo>
                <a:pt x="58105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F12D1C-B230-5E43-8D43-814A4C770C7F}">
      <dsp:nvSpPr>
        <dsp:cNvPr id="0" name=""/>
        <dsp:cNvSpPr/>
      </dsp:nvSpPr>
      <dsp:spPr>
        <a:xfrm>
          <a:off x="2086534" y="-88933"/>
          <a:ext cx="2055090" cy="130896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dirty="0" smtClean="0"/>
            <a:t>What we have learned about various ways to engage men and women in learning, research, and real world applications.</a:t>
          </a:r>
          <a:endParaRPr lang="en-US" sz="1400" kern="1200" dirty="0"/>
        </a:p>
      </dsp:txBody>
      <dsp:txXfrm>
        <a:off x="2150433" y="-25034"/>
        <a:ext cx="1927292" cy="1181169"/>
      </dsp:txXfrm>
    </dsp:sp>
    <dsp:sp modelId="{DC877921-CC8F-0145-ABF9-D1650547715B}">
      <dsp:nvSpPr>
        <dsp:cNvPr id="0" name=""/>
        <dsp:cNvSpPr/>
      </dsp:nvSpPr>
      <dsp:spPr>
        <a:xfrm rot="1430208">
          <a:off x="3894129" y="2945712"/>
          <a:ext cx="734554" cy="0"/>
        </a:xfrm>
        <a:custGeom>
          <a:avLst/>
          <a:gdLst/>
          <a:ahLst/>
          <a:cxnLst/>
          <a:rect l="0" t="0" r="0" b="0"/>
          <a:pathLst>
            <a:path>
              <a:moveTo>
                <a:pt x="0" y="0"/>
              </a:moveTo>
              <a:lnTo>
                <a:pt x="734554"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4D07E7-FD25-7D4E-BFCF-F8669A745E93}">
      <dsp:nvSpPr>
        <dsp:cNvPr id="0" name=""/>
        <dsp:cNvSpPr/>
      </dsp:nvSpPr>
      <dsp:spPr>
        <a:xfrm>
          <a:off x="4597354" y="2716419"/>
          <a:ext cx="1340204" cy="13475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What we have learned about financial alternatives. </a:t>
          </a:r>
          <a:endParaRPr lang="en-US" sz="1600" kern="1200" dirty="0"/>
        </a:p>
      </dsp:txBody>
      <dsp:txXfrm>
        <a:off x="4662777" y="2781842"/>
        <a:ext cx="1209358" cy="1216726"/>
      </dsp:txXfrm>
    </dsp:sp>
    <dsp:sp modelId="{2B03C7DA-49D6-BA42-A7C7-78D49FBA6215}">
      <dsp:nvSpPr>
        <dsp:cNvPr id="0" name=""/>
        <dsp:cNvSpPr/>
      </dsp:nvSpPr>
      <dsp:spPr>
        <a:xfrm rot="9409500">
          <a:off x="1920056" y="2864597"/>
          <a:ext cx="398734" cy="0"/>
        </a:xfrm>
        <a:custGeom>
          <a:avLst/>
          <a:gdLst/>
          <a:ahLst/>
          <a:cxnLst/>
          <a:rect l="0" t="0" r="0" b="0"/>
          <a:pathLst>
            <a:path>
              <a:moveTo>
                <a:pt x="0" y="0"/>
              </a:moveTo>
              <a:lnTo>
                <a:pt x="398734"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2DBA1E-2D03-5A48-A389-65C7C1C5D323}">
      <dsp:nvSpPr>
        <dsp:cNvPr id="0" name=""/>
        <dsp:cNvSpPr/>
      </dsp:nvSpPr>
      <dsp:spPr>
        <a:xfrm>
          <a:off x="331618" y="2508985"/>
          <a:ext cx="1604525" cy="155501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t>What we have learned about evaluation of learning and practice.</a:t>
          </a:r>
          <a:endParaRPr lang="en-US" sz="1800" kern="1200" dirty="0"/>
        </a:p>
      </dsp:txBody>
      <dsp:txXfrm>
        <a:off x="407528" y="2584895"/>
        <a:ext cx="1452705" cy="1403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BB4D9-804A-8041-9DE0-4334F6DDFACB}">
      <dsp:nvSpPr>
        <dsp:cNvPr id="0" name=""/>
        <dsp:cNvSpPr/>
      </dsp:nvSpPr>
      <dsp:spPr>
        <a:xfrm>
          <a:off x="1518499" y="-126424"/>
          <a:ext cx="1663249" cy="999170"/>
        </a:xfrm>
        <a:prstGeom prst="roundRect">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p>
      </dsp:txBody>
      <dsp:txXfrm>
        <a:off x="1567274" y="-77649"/>
        <a:ext cx="1565699" cy="901620"/>
      </dsp:txXfrm>
    </dsp:sp>
    <dsp:sp modelId="{B57EAFFD-5089-DF4D-A7D8-08C52C775BE4}">
      <dsp:nvSpPr>
        <dsp:cNvPr id="0" name=""/>
        <dsp:cNvSpPr/>
      </dsp:nvSpPr>
      <dsp:spPr>
        <a:xfrm>
          <a:off x="696247" y="484955"/>
          <a:ext cx="3317415" cy="3317415"/>
        </a:xfrm>
        <a:custGeom>
          <a:avLst/>
          <a:gdLst/>
          <a:ahLst/>
          <a:cxnLst/>
          <a:rect l="0" t="0" r="0" b="0"/>
          <a:pathLst>
            <a:path>
              <a:moveTo>
                <a:pt x="2490397" y="223575"/>
              </a:moveTo>
              <a:arcTo wR="1658707" hR="1658707" stAng="18005593" swAng="115373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D36784-8523-414F-8FB9-B40363C83AB0}">
      <dsp:nvSpPr>
        <dsp:cNvPr id="0" name=""/>
        <dsp:cNvSpPr/>
      </dsp:nvSpPr>
      <dsp:spPr>
        <a:xfrm>
          <a:off x="2850249" y="1066802"/>
          <a:ext cx="2026550" cy="1141509"/>
        </a:xfrm>
        <a:prstGeom prst="roundRect">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 </a:t>
          </a:r>
          <a:endParaRPr lang="en-US" sz="4700" kern="1200" dirty="0"/>
        </a:p>
      </dsp:txBody>
      <dsp:txXfrm>
        <a:off x="2905973" y="1122526"/>
        <a:ext cx="1915102" cy="1030061"/>
      </dsp:txXfrm>
    </dsp:sp>
    <dsp:sp modelId="{CCD04692-9423-BB45-8D11-B5FE00492A0C}">
      <dsp:nvSpPr>
        <dsp:cNvPr id="0" name=""/>
        <dsp:cNvSpPr/>
      </dsp:nvSpPr>
      <dsp:spPr>
        <a:xfrm>
          <a:off x="680010" y="1110174"/>
          <a:ext cx="3317415" cy="3317415"/>
        </a:xfrm>
        <a:custGeom>
          <a:avLst/>
          <a:gdLst/>
          <a:ahLst/>
          <a:cxnLst/>
          <a:rect l="0" t="0" r="0" b="0"/>
          <a:pathLst>
            <a:path>
              <a:moveTo>
                <a:pt x="3221142" y="1101832"/>
              </a:moveTo>
              <a:arcTo wR="1658707" hR="1658707" stAng="20422989" swAng="799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72BE75-972A-C142-9A23-D4EE6716245E}">
      <dsp:nvSpPr>
        <dsp:cNvPr id="0" name=""/>
        <dsp:cNvSpPr/>
      </dsp:nvSpPr>
      <dsp:spPr>
        <a:xfrm>
          <a:off x="2860044" y="2590798"/>
          <a:ext cx="1574824" cy="1277667"/>
        </a:xfrm>
        <a:prstGeom prst="roundRect">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endParaRPr lang="en-US" sz="4700" kern="1200" dirty="0"/>
        </a:p>
      </dsp:txBody>
      <dsp:txXfrm>
        <a:off x="2922415" y="2653169"/>
        <a:ext cx="1450082" cy="1152925"/>
      </dsp:txXfrm>
    </dsp:sp>
    <dsp:sp modelId="{F1885FF8-87CC-F24F-84AA-FFB6C537641A}">
      <dsp:nvSpPr>
        <dsp:cNvPr id="0" name=""/>
        <dsp:cNvSpPr/>
      </dsp:nvSpPr>
      <dsp:spPr>
        <a:xfrm>
          <a:off x="927444" y="509986"/>
          <a:ext cx="3317415" cy="3317415"/>
        </a:xfrm>
        <a:custGeom>
          <a:avLst/>
          <a:gdLst/>
          <a:ahLst/>
          <a:cxnLst/>
          <a:rect l="0" t="0" r="0" b="0"/>
          <a:pathLst>
            <a:path>
              <a:moveTo>
                <a:pt x="1923824" y="3296091"/>
              </a:moveTo>
              <a:arcTo wR="1658707" hR="1658707" stAng="4848166" swAng="182905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DA2911-077E-634E-98FD-A0A4C65A9E9E}">
      <dsp:nvSpPr>
        <dsp:cNvPr id="0" name=""/>
        <dsp:cNvSpPr/>
      </dsp:nvSpPr>
      <dsp:spPr>
        <a:xfrm>
          <a:off x="130250" y="2667000"/>
          <a:ext cx="1845448" cy="1268243"/>
        </a:xfrm>
        <a:prstGeom prst="roundRect">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endParaRPr lang="en-US" sz="4700" kern="1200" dirty="0"/>
        </a:p>
      </dsp:txBody>
      <dsp:txXfrm>
        <a:off x="192161" y="2728911"/>
        <a:ext cx="1721626" cy="1144421"/>
      </dsp:txXfrm>
    </dsp:sp>
    <dsp:sp modelId="{87F3D16B-1415-3944-8F34-1B3825F8FF56}">
      <dsp:nvSpPr>
        <dsp:cNvPr id="0" name=""/>
        <dsp:cNvSpPr/>
      </dsp:nvSpPr>
      <dsp:spPr>
        <a:xfrm>
          <a:off x="503572" y="443203"/>
          <a:ext cx="3317415" cy="3317415"/>
        </a:xfrm>
        <a:custGeom>
          <a:avLst/>
          <a:gdLst/>
          <a:ahLst/>
          <a:cxnLst/>
          <a:rect l="0" t="0" r="0" b="0"/>
          <a:pathLst>
            <a:path>
              <a:moveTo>
                <a:pt x="96629" y="2216579"/>
              </a:moveTo>
              <a:arcTo wR="1658707" hR="1658707" stAng="9620796" swAng="157237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39E3D8-65C5-4B4B-B084-C96AE06BEFE3}">
      <dsp:nvSpPr>
        <dsp:cNvPr id="0" name=""/>
        <dsp:cNvSpPr/>
      </dsp:nvSpPr>
      <dsp:spPr>
        <a:xfrm>
          <a:off x="116849" y="1133597"/>
          <a:ext cx="949553" cy="771404"/>
        </a:xfrm>
        <a:prstGeom prst="roundRect">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a:p>
      </dsp:txBody>
      <dsp:txXfrm>
        <a:off x="154506" y="1171254"/>
        <a:ext cx="874239" cy="696090"/>
      </dsp:txXfrm>
    </dsp:sp>
    <dsp:sp modelId="{0464735B-7F99-1340-84AE-813805DE8DEC}">
      <dsp:nvSpPr>
        <dsp:cNvPr id="0" name=""/>
        <dsp:cNvSpPr/>
      </dsp:nvSpPr>
      <dsp:spPr>
        <a:xfrm>
          <a:off x="519822" y="358431"/>
          <a:ext cx="3317415" cy="3317415"/>
        </a:xfrm>
        <a:custGeom>
          <a:avLst/>
          <a:gdLst/>
          <a:ahLst/>
          <a:cxnLst/>
          <a:rect l="0" t="0" r="0" b="0"/>
          <a:pathLst>
            <a:path>
              <a:moveTo>
                <a:pt x="260148" y="766886"/>
              </a:moveTo>
              <a:arcTo wR="1658707" hR="1658707" stAng="12751469" swAng="202133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A0F7F-5D70-894B-8679-0DB1D62FA6E3}">
      <dsp:nvSpPr>
        <dsp:cNvPr id="0" name=""/>
        <dsp:cNvSpPr/>
      </dsp:nvSpPr>
      <dsp:spPr>
        <a:xfrm>
          <a:off x="2979135" y="3499197"/>
          <a:ext cx="2743790" cy="2743790"/>
        </a:xfrm>
        <a:prstGeom prst="ellipse">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Theological Education for the Whole People of God</a:t>
          </a:r>
          <a:endParaRPr lang="en-US" sz="2800" kern="1200" dirty="0"/>
        </a:p>
      </dsp:txBody>
      <dsp:txXfrm>
        <a:off x="3380954" y="3901016"/>
        <a:ext cx="1940152" cy="1940152"/>
      </dsp:txXfrm>
    </dsp:sp>
    <dsp:sp modelId="{F719E055-F234-3D47-8AF6-93889BF4723F}">
      <dsp:nvSpPr>
        <dsp:cNvPr id="0" name=""/>
        <dsp:cNvSpPr/>
      </dsp:nvSpPr>
      <dsp:spPr>
        <a:xfrm rot="12900000">
          <a:off x="1644026" y="3226106"/>
          <a:ext cx="1142140" cy="298779"/>
        </a:xfrm>
        <a:prstGeom prst="leftArrow">
          <a:avLst>
            <a:gd name="adj1" fmla="val 60000"/>
            <a:gd name="adj2" fmla="val 50000"/>
          </a:avLst>
        </a:prstGeom>
        <a:gradFill rotWithShape="0">
          <a:gsLst>
            <a:gs pos="0">
              <a:schemeClr val="accent1">
                <a:tint val="60000"/>
                <a:hueOff val="0"/>
                <a:satOff val="0"/>
                <a:lumOff val="0"/>
                <a:alphaOff val="0"/>
                <a:shade val="85000"/>
              </a:schemeClr>
            </a:gs>
            <a:gs pos="100000">
              <a:schemeClr val="accent1">
                <a:tint val="60000"/>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36152908-A72C-294E-ACE6-1EC512BD8D87}">
      <dsp:nvSpPr>
        <dsp:cNvPr id="0" name=""/>
        <dsp:cNvSpPr/>
      </dsp:nvSpPr>
      <dsp:spPr>
        <a:xfrm>
          <a:off x="140702" y="1588322"/>
          <a:ext cx="2335566" cy="2304715"/>
        </a:xfrm>
        <a:prstGeom prst="roundRect">
          <a:avLst>
            <a:gd name="adj" fmla="val 1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smtClean="0"/>
            <a:t>Theological Schools</a:t>
          </a:r>
          <a:endParaRPr lang="en-US" sz="3600" kern="1200" dirty="0"/>
        </a:p>
      </dsp:txBody>
      <dsp:txXfrm>
        <a:off x="208205" y="1655825"/>
        <a:ext cx="2200560" cy="2169709"/>
      </dsp:txXfrm>
    </dsp:sp>
    <dsp:sp modelId="{0ABC4B94-71F2-A244-9FBE-A1F639B83B20}">
      <dsp:nvSpPr>
        <dsp:cNvPr id="0" name=""/>
        <dsp:cNvSpPr/>
      </dsp:nvSpPr>
      <dsp:spPr>
        <a:xfrm rot="16255188">
          <a:off x="4171619" y="2260014"/>
          <a:ext cx="436183" cy="403564"/>
        </a:xfrm>
        <a:prstGeom prst="leftArrow">
          <a:avLst>
            <a:gd name="adj1" fmla="val 60000"/>
            <a:gd name="adj2" fmla="val 50000"/>
          </a:avLst>
        </a:prstGeom>
        <a:gradFill rotWithShape="0">
          <a:gsLst>
            <a:gs pos="0">
              <a:schemeClr val="accent1">
                <a:tint val="60000"/>
                <a:hueOff val="0"/>
                <a:satOff val="0"/>
                <a:lumOff val="0"/>
                <a:alphaOff val="0"/>
                <a:shade val="85000"/>
              </a:schemeClr>
            </a:gs>
            <a:gs pos="100000">
              <a:schemeClr val="accent1">
                <a:tint val="60000"/>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5F9BB29C-7287-F74D-A7FD-2E804C759ECA}">
      <dsp:nvSpPr>
        <dsp:cNvPr id="0" name=""/>
        <dsp:cNvSpPr/>
      </dsp:nvSpPr>
      <dsp:spPr>
        <a:xfrm>
          <a:off x="3283012" y="472599"/>
          <a:ext cx="2243241" cy="2119604"/>
        </a:xfrm>
        <a:prstGeom prst="roundRect">
          <a:avLst>
            <a:gd name="adj" fmla="val 1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35000"/>
            </a:spcAft>
          </a:pPr>
          <a:r>
            <a:rPr lang="en-US" sz="3600" kern="1200" dirty="0" smtClean="0"/>
            <a:t>Churches</a:t>
          </a:r>
          <a:endParaRPr lang="en-US" sz="3600" kern="1200" dirty="0"/>
        </a:p>
      </dsp:txBody>
      <dsp:txXfrm>
        <a:off x="3345093" y="534680"/>
        <a:ext cx="2119079" cy="1995442"/>
      </dsp:txXfrm>
    </dsp:sp>
    <dsp:sp modelId="{BD6C5851-4CF7-2848-8D8D-A4630255B4F4}">
      <dsp:nvSpPr>
        <dsp:cNvPr id="0" name=""/>
        <dsp:cNvSpPr/>
      </dsp:nvSpPr>
      <dsp:spPr>
        <a:xfrm rot="19500000">
          <a:off x="5895175" y="3333644"/>
          <a:ext cx="1183577" cy="83703"/>
        </a:xfrm>
        <a:prstGeom prst="leftArrow">
          <a:avLst>
            <a:gd name="adj1" fmla="val 60000"/>
            <a:gd name="adj2" fmla="val 50000"/>
          </a:avLst>
        </a:prstGeom>
        <a:gradFill rotWithShape="0">
          <a:gsLst>
            <a:gs pos="0">
              <a:schemeClr val="accent1">
                <a:tint val="60000"/>
                <a:hueOff val="0"/>
                <a:satOff val="0"/>
                <a:lumOff val="0"/>
                <a:alphaOff val="0"/>
                <a:shade val="85000"/>
              </a:schemeClr>
            </a:gs>
            <a:gs pos="100000">
              <a:schemeClr val="accent1">
                <a:tint val="60000"/>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317ABCC6-491D-6B40-9333-932F4D181E9C}">
      <dsp:nvSpPr>
        <dsp:cNvPr id="0" name=""/>
        <dsp:cNvSpPr/>
      </dsp:nvSpPr>
      <dsp:spPr>
        <a:xfrm>
          <a:off x="6234654" y="1844217"/>
          <a:ext cx="2317842" cy="1792924"/>
        </a:xfrm>
        <a:prstGeom prst="roundRect">
          <a:avLst>
            <a:gd name="adj" fmla="val 10000"/>
          </a:avLst>
        </a:prstGeom>
        <a:gradFill rotWithShape="0">
          <a:gsLst>
            <a:gs pos="0">
              <a:schemeClr val="accent1">
                <a:hueOff val="0"/>
                <a:satOff val="0"/>
                <a:lumOff val="0"/>
                <a:alphaOff val="0"/>
                <a:shade val="85000"/>
              </a:schemeClr>
            </a:gs>
            <a:gs pos="100000">
              <a:schemeClr val="accent1">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Mission agencies, other nonprofits, and others</a:t>
          </a:r>
          <a:endParaRPr lang="en-US" sz="2800" kern="1200" dirty="0"/>
        </a:p>
      </dsp:txBody>
      <dsp:txXfrm>
        <a:off x="6287167" y="1896730"/>
        <a:ext cx="2212816" cy="1687898"/>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110D1-B2C0-4310-96A3-724132F0D96D}" type="datetimeFigureOut">
              <a:rPr lang="en-US" smtClean="0"/>
              <a:pPr/>
              <a:t>9/21/15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368D4E-C344-4919-816A-18602A2EAC46}" type="slidenum">
              <a:rPr lang="en-US" smtClean="0"/>
              <a:pPr/>
              <a:t>‹#›</a:t>
            </a:fld>
            <a:endParaRPr lang="en-US"/>
          </a:p>
        </p:txBody>
      </p:sp>
    </p:spTree>
    <p:extLst>
      <p:ext uri="{BB962C8B-B14F-4D97-AF65-F5344CB8AC3E}">
        <p14:creationId xmlns:p14="http://schemas.microsoft.com/office/powerpoint/2010/main" val="83406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0BC1-1F9A-2642-9455-EA81CB93FC23}" type="slidenum">
              <a:rPr lang="en-US" smtClean="0"/>
              <a:t>23</a:t>
            </a:fld>
            <a:endParaRPr lang="en-US"/>
          </a:p>
        </p:txBody>
      </p:sp>
    </p:spTree>
    <p:extLst>
      <p:ext uri="{BB962C8B-B14F-4D97-AF65-F5344CB8AC3E}">
        <p14:creationId xmlns:p14="http://schemas.microsoft.com/office/powerpoint/2010/main" val="247115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0BC1-1F9A-2642-9455-EA81CB93FC23}" type="slidenum">
              <a:rPr lang="en-US" smtClean="0"/>
              <a:t>24</a:t>
            </a:fld>
            <a:endParaRPr lang="en-US"/>
          </a:p>
        </p:txBody>
      </p:sp>
    </p:spTree>
    <p:extLst>
      <p:ext uri="{BB962C8B-B14F-4D97-AF65-F5344CB8AC3E}">
        <p14:creationId xmlns:p14="http://schemas.microsoft.com/office/powerpoint/2010/main" val="247115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0BC1-1F9A-2642-9455-EA81CB93FC23}" type="slidenum">
              <a:rPr lang="en-US" smtClean="0"/>
              <a:t>25</a:t>
            </a:fld>
            <a:endParaRPr lang="en-US"/>
          </a:p>
        </p:txBody>
      </p:sp>
    </p:spTree>
    <p:extLst>
      <p:ext uri="{BB962C8B-B14F-4D97-AF65-F5344CB8AC3E}">
        <p14:creationId xmlns:p14="http://schemas.microsoft.com/office/powerpoint/2010/main" val="2471156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BD2CC-9B55-4F6A-9A84-B7990A373B36}"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35405-5034-418C-A7B1-6836383C7D15}"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D5E25-70CA-41DD-84FE-AAB5BB708B7C}"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12D2E-AF0D-4C98-95AA-6D5F1AE9E2FC}"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84D50-6D01-4B99-B25A-FE71EA511B7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DCAC5-CE9F-4DDF-A354-7FBE4DA79B08}"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54EDF-E8BB-4F6E-B34D-FC57D81156C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CE0D9-BB41-429C-B1C4-DADEF326FDF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13E21-DD7A-4480-A89D-45A9EE8A89D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405B0-643D-42CE-A6FA-7F2F9AD70E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12D2E-AF0D-4C98-95AA-6D5F1AE9E2FC}"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979D08-F8FB-43E0-A904-DF0DCD9787B2}"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35405-5034-418C-A7B1-6836383C7D15}"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D5E25-70CA-41DD-84FE-AAB5BB708B7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12D2E-AF0D-4C98-95AA-6D5F1AE9E2FC}"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84D50-6D01-4B99-B25A-FE71EA511B70}"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DCAC5-CE9F-4DDF-A354-7FBE4DA79B08}"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54EDF-E8BB-4F6E-B34D-FC57D81156C8}"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CE0D9-BB41-429C-B1C4-DADEF326FDF9}"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13E21-DD7A-4480-A89D-45A9EE8A89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84D50-6D01-4B99-B25A-FE71EA511B70}"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405B0-643D-42CE-A6FA-7F2F9AD70E01}"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61979D08-F8FB-43E0-A904-DF0DCD9787B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35405-5034-418C-A7B1-6836383C7D1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D5E25-70CA-41DD-84FE-AAB5BB708B7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12D2E-AF0D-4C98-95AA-6D5F1AE9E2F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84D50-6D01-4B99-B25A-FE71EA511B70}"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DCAC5-CE9F-4DDF-A354-7FBE4DA79B08}"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54EDF-E8BB-4F6E-B34D-FC57D81156C8}"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CE0D9-BB41-429C-B1C4-DADEF326FD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DCAC5-CE9F-4DDF-A354-7FBE4DA79B08}"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13E21-DD7A-4480-A89D-45A9EE8A89D6}"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405B0-643D-42CE-A6FA-7F2F9AD70E01}"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61979D08-F8FB-43E0-A904-DF0DCD9787B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35405-5034-418C-A7B1-6836383C7D15}"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D5E25-70CA-41DD-84FE-AAB5BB708B7C}"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extLst>
      <p:ext uri="{BB962C8B-B14F-4D97-AF65-F5344CB8AC3E}">
        <p14:creationId xmlns:p14="http://schemas.microsoft.com/office/powerpoint/2010/main" val="1504829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12D2E-AF0D-4C98-95AA-6D5F1AE9E2FC}" type="slidenum">
              <a:rPr lang="en-US" smtClean="0"/>
              <a:pPr/>
              <a:t>‹#›</a:t>
            </a:fld>
            <a:endParaRPr lang="en-US"/>
          </a:p>
        </p:txBody>
      </p:sp>
    </p:spTree>
    <p:extLst>
      <p:ext uri="{BB962C8B-B14F-4D97-AF65-F5344CB8AC3E}">
        <p14:creationId xmlns:p14="http://schemas.microsoft.com/office/powerpoint/2010/main" val="1645833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984D50-6D01-4B99-B25A-FE71EA511B70}" type="slidenum">
              <a:rPr lang="en-US" smtClean="0"/>
              <a:pPr/>
              <a:t>‹#›</a:t>
            </a:fld>
            <a:endParaRPr lang="en-US"/>
          </a:p>
        </p:txBody>
      </p:sp>
    </p:spTree>
    <p:extLst>
      <p:ext uri="{BB962C8B-B14F-4D97-AF65-F5344CB8AC3E}">
        <p14:creationId xmlns:p14="http://schemas.microsoft.com/office/powerpoint/2010/main" val="2881964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DCAC5-CE9F-4DDF-A354-7FBE4DA79B08}" type="slidenum">
              <a:rPr lang="en-US" smtClean="0"/>
              <a:pPr/>
              <a:t>‹#›</a:t>
            </a:fld>
            <a:endParaRPr lang="en-US"/>
          </a:p>
        </p:txBody>
      </p:sp>
    </p:spTree>
    <p:extLst>
      <p:ext uri="{BB962C8B-B14F-4D97-AF65-F5344CB8AC3E}">
        <p14:creationId xmlns:p14="http://schemas.microsoft.com/office/powerpoint/2010/main" val="2125132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54EDF-E8BB-4F6E-B34D-FC57D81156C8}" type="slidenum">
              <a:rPr lang="en-US" smtClean="0"/>
              <a:pPr/>
              <a:t>‹#›</a:t>
            </a:fld>
            <a:endParaRPr lang="en-US"/>
          </a:p>
        </p:txBody>
      </p:sp>
    </p:spTree>
    <p:extLst>
      <p:ext uri="{BB962C8B-B14F-4D97-AF65-F5344CB8AC3E}">
        <p14:creationId xmlns:p14="http://schemas.microsoft.com/office/powerpoint/2010/main" val="2649275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54EDF-E8BB-4F6E-B34D-FC57D81156C8}"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CE0D9-BB41-429C-B1C4-DADEF326FDF9}" type="slidenum">
              <a:rPr lang="en-US" smtClean="0"/>
              <a:pPr/>
              <a:t>‹#›</a:t>
            </a:fld>
            <a:endParaRPr lang="en-US"/>
          </a:p>
        </p:txBody>
      </p:sp>
    </p:spTree>
    <p:extLst>
      <p:ext uri="{BB962C8B-B14F-4D97-AF65-F5344CB8AC3E}">
        <p14:creationId xmlns:p14="http://schemas.microsoft.com/office/powerpoint/2010/main" val="2499193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13E21-DD7A-4480-A89D-45A9EE8A89D6}" type="slidenum">
              <a:rPr lang="en-US" smtClean="0"/>
              <a:pPr/>
              <a:t>‹#›</a:t>
            </a:fld>
            <a:endParaRPr lang="en-US"/>
          </a:p>
        </p:txBody>
      </p:sp>
    </p:spTree>
    <p:extLst>
      <p:ext uri="{BB962C8B-B14F-4D97-AF65-F5344CB8AC3E}">
        <p14:creationId xmlns:p14="http://schemas.microsoft.com/office/powerpoint/2010/main" val="1187415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405B0-643D-42CE-A6FA-7F2F9AD70E01}" type="slidenum">
              <a:rPr lang="en-US" smtClean="0"/>
              <a:pPr/>
              <a:t>‹#›</a:t>
            </a:fld>
            <a:endParaRPr lang="en-US"/>
          </a:p>
        </p:txBody>
      </p:sp>
    </p:spTree>
    <p:extLst>
      <p:ext uri="{BB962C8B-B14F-4D97-AF65-F5344CB8AC3E}">
        <p14:creationId xmlns:p14="http://schemas.microsoft.com/office/powerpoint/2010/main" val="2803186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979D08-F8FB-43E0-A904-DF0DCD9787B2}" type="slidenum">
              <a:rPr lang="en-US" smtClean="0"/>
              <a:pPr/>
              <a:t>‹#›</a:t>
            </a:fld>
            <a:endParaRPr lang="en-US"/>
          </a:p>
        </p:txBody>
      </p:sp>
    </p:spTree>
    <p:extLst>
      <p:ext uri="{BB962C8B-B14F-4D97-AF65-F5344CB8AC3E}">
        <p14:creationId xmlns:p14="http://schemas.microsoft.com/office/powerpoint/2010/main" val="3214875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35405-5034-418C-A7B1-6836383C7D15}" type="slidenum">
              <a:rPr lang="en-US" smtClean="0"/>
              <a:pPr/>
              <a:t>‹#›</a:t>
            </a:fld>
            <a:endParaRPr lang="en-US"/>
          </a:p>
        </p:txBody>
      </p:sp>
    </p:spTree>
    <p:extLst>
      <p:ext uri="{BB962C8B-B14F-4D97-AF65-F5344CB8AC3E}">
        <p14:creationId xmlns:p14="http://schemas.microsoft.com/office/powerpoint/2010/main" val="2131928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D5E25-70CA-41DD-84FE-AAB5BB708B7C}" type="slidenum">
              <a:rPr lang="en-US" smtClean="0"/>
              <a:pPr/>
              <a:t>‹#›</a:t>
            </a:fld>
            <a:endParaRPr lang="en-US"/>
          </a:p>
        </p:txBody>
      </p:sp>
    </p:spTree>
    <p:extLst>
      <p:ext uri="{BB962C8B-B14F-4D97-AF65-F5344CB8AC3E}">
        <p14:creationId xmlns:p14="http://schemas.microsoft.com/office/powerpoint/2010/main" val="23146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CE0D9-BB41-429C-B1C4-DADEF326FDF9}"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13E21-DD7A-4480-A89D-45A9EE8A89D6}"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405B0-643D-42CE-A6FA-7F2F9AD70E01}"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979D08-F8FB-43E0-A904-DF0DCD9787B2}"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EE7A9-7953-49C0-9FFC-4C95D53F5ACA}"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76EE7A9-7953-49C0-9FFC-4C95D53F5AC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76EE7A9-7953-49C0-9FFC-4C95D53F5ACA}"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76EE7A9-7953-49C0-9FFC-4C95D53F5ACA}"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EE7A9-7953-49C0-9FFC-4C95D53F5ACA}" type="slidenum">
              <a:rPr lang="en-US" smtClean="0"/>
              <a:pPr/>
              <a:t>‹#›</a:t>
            </a:fld>
            <a:endParaRPr lang="en-US"/>
          </a:p>
        </p:txBody>
      </p:sp>
    </p:spTree>
    <p:extLst>
      <p:ext uri="{BB962C8B-B14F-4D97-AF65-F5344CB8AC3E}">
        <p14:creationId xmlns:p14="http://schemas.microsoft.com/office/powerpoint/2010/main" val="198428490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18.xml"/><Relationship Id="rId2"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990600"/>
            <a:ext cx="6480485" cy="769441"/>
          </a:xfrm>
          <a:prstGeom prst="rect">
            <a:avLst/>
          </a:prstGeom>
        </p:spPr>
        <p:txBody>
          <a:bodyPr wrap="none">
            <a:spAutoFit/>
          </a:bodyPr>
          <a:lstStyle/>
          <a:p>
            <a:r>
              <a:rPr lang="en-US" sz="4400" b="1" dirty="0"/>
              <a:t>International Partnerships</a:t>
            </a:r>
            <a:endParaRPr lang="en-US" sz="4400" dirty="0"/>
          </a:p>
        </p:txBody>
      </p:sp>
      <p:pic>
        <p:nvPicPr>
          <p:cNvPr id="4" name="Picture 3"/>
          <p:cNvPicPr>
            <a:picLocks noChangeAspect="1"/>
          </p:cNvPicPr>
          <p:nvPr/>
        </p:nvPicPr>
        <p:blipFill>
          <a:blip r:embed="rId2"/>
          <a:stretch>
            <a:fillRect/>
          </a:stretch>
        </p:blipFill>
        <p:spPr>
          <a:xfrm>
            <a:off x="2362200" y="2133600"/>
            <a:ext cx="4457700" cy="4424267"/>
          </a:xfrm>
          <a:prstGeom prst="rect">
            <a:avLst/>
          </a:prstGeom>
        </p:spPr>
      </p:pic>
    </p:spTree>
    <p:extLst>
      <p:ext uri="{BB962C8B-B14F-4D97-AF65-F5344CB8AC3E}">
        <p14:creationId xmlns:p14="http://schemas.microsoft.com/office/powerpoint/2010/main" val="35000509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29989413"/>
              </p:ext>
            </p:extLst>
          </p:nvPr>
        </p:nvGraphicFramePr>
        <p:xfrm>
          <a:off x="298400" y="289382"/>
          <a:ext cx="8693199" cy="634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Left-Right Arrow 1"/>
          <p:cNvSpPr/>
          <p:nvPr/>
        </p:nvSpPr>
        <p:spPr>
          <a:xfrm rot="2714124">
            <a:off x="2414069" y="3787441"/>
            <a:ext cx="1295400" cy="6858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Right Arrow 4"/>
          <p:cNvSpPr/>
          <p:nvPr/>
        </p:nvSpPr>
        <p:spPr>
          <a:xfrm rot="5400000">
            <a:off x="4038600" y="3048000"/>
            <a:ext cx="1295400" cy="6858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Right Arrow 5"/>
          <p:cNvSpPr/>
          <p:nvPr/>
        </p:nvSpPr>
        <p:spPr>
          <a:xfrm rot="8770159">
            <a:off x="5567643" y="3731543"/>
            <a:ext cx="1295400" cy="6858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Right Arrow 6"/>
          <p:cNvSpPr/>
          <p:nvPr/>
        </p:nvSpPr>
        <p:spPr>
          <a:xfrm rot="8909117">
            <a:off x="2585750" y="1675855"/>
            <a:ext cx="1288112" cy="439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Right Arrow 7"/>
          <p:cNvSpPr/>
          <p:nvPr/>
        </p:nvSpPr>
        <p:spPr>
          <a:xfrm rot="13267086">
            <a:off x="5618039" y="1671562"/>
            <a:ext cx="1303739" cy="42584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9301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8770" y="0"/>
            <a:ext cx="7166340" cy="7166340"/>
          </a:xfrm>
          <a:prstGeom prst="rect">
            <a:avLst/>
          </a:prstGeom>
        </p:spPr>
      </p:pic>
      <p:pic>
        <p:nvPicPr>
          <p:cNvPr id="4" name="Picture 3" descr="skd181754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90" y="33245"/>
            <a:ext cx="2144806" cy="5889626"/>
          </a:xfrm>
          <a:prstGeom prst="rect">
            <a:avLst/>
          </a:prstGeom>
        </p:spPr>
      </p:pic>
      <p:sp>
        <p:nvSpPr>
          <p:cNvPr id="15" name="Rectangle 14"/>
          <p:cNvSpPr/>
          <p:nvPr/>
        </p:nvSpPr>
        <p:spPr>
          <a:xfrm rot="347221">
            <a:off x="464531" y="1364614"/>
            <a:ext cx="1579732" cy="584776"/>
          </a:xfrm>
          <a:prstGeom prst="rect">
            <a:avLst/>
          </a:prstGeom>
          <a:noFill/>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PhD in</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6" name="Picture 15"/>
          <p:cNvPicPr>
            <a:picLocks noChangeAspect="1"/>
          </p:cNvPicPr>
          <p:nvPr/>
        </p:nvPicPr>
        <p:blipFill>
          <a:blip r:embed="rId4"/>
          <a:stretch>
            <a:fillRect/>
          </a:stretch>
        </p:blipFill>
        <p:spPr>
          <a:xfrm>
            <a:off x="2816629" y="493322"/>
            <a:ext cx="3705726" cy="5192620"/>
          </a:xfrm>
          <a:prstGeom prst="rect">
            <a:avLst/>
          </a:prstGeom>
        </p:spPr>
      </p:pic>
      <p:sp>
        <p:nvSpPr>
          <p:cNvPr id="17" name="Rectangle 16"/>
          <p:cNvSpPr/>
          <p:nvPr/>
        </p:nvSpPr>
        <p:spPr>
          <a:xfrm rot="21211882">
            <a:off x="3792429" y="1464771"/>
            <a:ext cx="2705598" cy="584776"/>
          </a:xfrm>
          <a:prstGeom prst="rect">
            <a:avLst/>
          </a:prstGeom>
          <a:noFill/>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Theological</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8" name="Picture 17"/>
          <p:cNvPicPr>
            <a:picLocks noChangeAspect="1"/>
          </p:cNvPicPr>
          <p:nvPr/>
        </p:nvPicPr>
        <p:blipFill>
          <a:blip r:embed="rId5"/>
          <a:stretch>
            <a:fillRect/>
          </a:stretch>
        </p:blipFill>
        <p:spPr>
          <a:xfrm>
            <a:off x="6046620" y="2382672"/>
            <a:ext cx="3497548" cy="4061790"/>
          </a:xfrm>
          <a:prstGeom prst="rect">
            <a:avLst/>
          </a:prstGeom>
        </p:spPr>
      </p:pic>
      <p:sp>
        <p:nvSpPr>
          <p:cNvPr id="19" name="Rectangle 18"/>
          <p:cNvSpPr/>
          <p:nvPr/>
        </p:nvSpPr>
        <p:spPr>
          <a:xfrm>
            <a:off x="6423959" y="3409855"/>
            <a:ext cx="2638763" cy="707886"/>
          </a:xfrm>
          <a:prstGeom prst="rect">
            <a:avLst/>
          </a:prstGeom>
          <a:noFill/>
        </p:spPr>
        <p:txBody>
          <a:bodyPr wrap="none" lIns="91440" tIns="45720" rIns="91440" bIns="45720">
            <a:spAutoFit/>
          </a:bodyPr>
          <a:lstStyle/>
          <a:p>
            <a:pPr algn="ct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Education</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2" name="Picture 11" descr="rbm2_6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390" y="1720933"/>
            <a:ext cx="4313742" cy="5000230"/>
          </a:xfrm>
          <a:prstGeom prst="rect">
            <a:avLst/>
          </a:prstGeom>
        </p:spPr>
      </p:pic>
      <p:sp>
        <p:nvSpPr>
          <p:cNvPr id="13" name="Rectangle 12"/>
          <p:cNvSpPr/>
          <p:nvPr/>
        </p:nvSpPr>
        <p:spPr>
          <a:xfrm rot="938020">
            <a:off x="587994" y="3161112"/>
            <a:ext cx="3690333"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International</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 name="Picture 19"/>
          <p:cNvPicPr>
            <a:picLocks noChangeAspect="1"/>
          </p:cNvPicPr>
          <p:nvPr/>
        </p:nvPicPr>
        <p:blipFill>
          <a:blip r:embed="rId7"/>
          <a:stretch>
            <a:fillRect/>
          </a:stretch>
        </p:blipFill>
        <p:spPr>
          <a:xfrm>
            <a:off x="3874683" y="3647673"/>
            <a:ext cx="2391090" cy="3073490"/>
          </a:xfrm>
          <a:prstGeom prst="rect">
            <a:avLst/>
          </a:prstGeom>
        </p:spPr>
      </p:pic>
      <p:sp>
        <p:nvSpPr>
          <p:cNvPr id="21" name="Rectangle 20"/>
          <p:cNvSpPr/>
          <p:nvPr/>
        </p:nvSpPr>
        <p:spPr>
          <a:xfrm>
            <a:off x="4910051" y="4501310"/>
            <a:ext cx="954107" cy="461665"/>
          </a:xfrm>
          <a:prstGeom prst="rect">
            <a:avLst/>
          </a:prstGeom>
          <a:noFill/>
        </p:spPr>
        <p:txBody>
          <a:bodyPr wrap="none" lIns="91440" tIns="45720" rIns="91440" bIns="45720">
            <a:spAutoFit/>
          </a:bodyPr>
          <a:lstStyle/>
          <a:p>
            <a:pPr algn="ct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2013</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133847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wn from bo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111125"/>
            <a:ext cx="7524750" cy="4762501"/>
          </a:xfrm>
          <a:prstGeom prst="rect">
            <a:avLst/>
          </a:prstGeom>
        </p:spPr>
      </p:pic>
      <p:sp>
        <p:nvSpPr>
          <p:cNvPr id="7" name="Rectangle 6"/>
          <p:cNvSpPr/>
          <p:nvPr/>
        </p:nvSpPr>
        <p:spPr>
          <a:xfrm>
            <a:off x="1100151" y="466209"/>
            <a:ext cx="4027474" cy="584776"/>
          </a:xfrm>
          <a:prstGeom prst="rect">
            <a:avLst/>
          </a:prstGeom>
        </p:spPr>
        <p:txBody>
          <a:bodyPr wrap="square">
            <a:spAutoFit/>
          </a:bodyPr>
          <a:lstStyle/>
          <a:p>
            <a:r>
              <a:rPr lang="en-US" sz="3200" dirty="0" smtClean="0"/>
              <a:t>May 26-28, 2003.</a:t>
            </a:r>
            <a:endParaRPr lang="en-US" sz="3200" dirty="0"/>
          </a:p>
        </p:txBody>
      </p:sp>
      <p:sp>
        <p:nvSpPr>
          <p:cNvPr id="8" name="Rectangle 7"/>
          <p:cNvSpPr/>
          <p:nvPr/>
        </p:nvSpPr>
        <p:spPr>
          <a:xfrm>
            <a:off x="333376" y="5076033"/>
            <a:ext cx="8847150" cy="1569660"/>
          </a:xfrm>
          <a:prstGeom prst="rect">
            <a:avLst/>
          </a:prstGeom>
        </p:spPr>
        <p:txBody>
          <a:bodyPr wrap="square">
            <a:spAutoFit/>
          </a:bodyPr>
          <a:lstStyle/>
          <a:p>
            <a:r>
              <a:rPr lang="en-US" sz="3200" dirty="0"/>
              <a:t>A</a:t>
            </a:r>
            <a:r>
              <a:rPr lang="en-US" sz="3200" dirty="0" smtClean="0"/>
              <a:t>bout twenty representatives from theological schools internationally and foundations met in </a:t>
            </a:r>
            <a:r>
              <a:rPr lang="en-US" sz="3200" dirty="0" err="1" smtClean="0"/>
              <a:t>Brunnen</a:t>
            </a:r>
            <a:r>
              <a:rPr lang="en-US" sz="3200" dirty="0" smtClean="0"/>
              <a:t>, Switzerland. . .</a:t>
            </a:r>
            <a:endParaRPr lang="en-US" sz="3200" dirty="0"/>
          </a:p>
        </p:txBody>
      </p:sp>
    </p:spTree>
    <p:extLst>
      <p:ext uri="{BB962C8B-B14F-4D97-AF65-F5344CB8AC3E}">
        <p14:creationId xmlns:p14="http://schemas.microsoft.com/office/powerpoint/2010/main" val="7729145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at Sweep.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81200"/>
            <a:ext cx="6032500" cy="4652665"/>
          </a:xfrm>
          <a:prstGeom prst="rect">
            <a:avLst/>
          </a:prstGeom>
        </p:spPr>
      </p:pic>
      <p:sp>
        <p:nvSpPr>
          <p:cNvPr id="3" name="Rectangle 2"/>
          <p:cNvSpPr/>
          <p:nvPr/>
        </p:nvSpPr>
        <p:spPr>
          <a:xfrm>
            <a:off x="2952751" y="436086"/>
            <a:ext cx="6032499" cy="2246769"/>
          </a:xfrm>
          <a:prstGeom prst="rect">
            <a:avLst/>
          </a:prstGeom>
        </p:spPr>
        <p:txBody>
          <a:bodyPr wrap="square">
            <a:spAutoFit/>
          </a:bodyPr>
          <a:lstStyle/>
          <a:p>
            <a:r>
              <a:rPr lang="en-US" sz="2800" dirty="0" smtClean="0"/>
              <a:t>. . . </a:t>
            </a:r>
            <a:r>
              <a:rPr lang="en-US" sz="2800" dirty="0"/>
              <a:t>t</a:t>
            </a:r>
            <a:r>
              <a:rPr lang="en-US" sz="2800" dirty="0" smtClean="0"/>
              <a:t>o discuss the creation of an </a:t>
            </a:r>
            <a:r>
              <a:rPr lang="en-US" sz="2800" dirty="0"/>
              <a:t>International Consortium </a:t>
            </a:r>
            <a:r>
              <a:rPr lang="en-US" sz="2800" dirty="0" smtClean="0"/>
              <a:t>to offer a PhD that </a:t>
            </a:r>
            <a:r>
              <a:rPr lang="en-US" sz="2800" dirty="0"/>
              <a:t>is different in emphasis and purpose, but not in competition with, classical PhD programs.</a:t>
            </a:r>
            <a:r>
              <a:rPr lang="en-US" sz="2800" dirty="0" smtClean="0">
                <a:effectLst/>
              </a:rPr>
              <a:t> </a:t>
            </a:r>
            <a:endParaRPr lang="en-US" sz="2800" dirty="0"/>
          </a:p>
        </p:txBody>
      </p:sp>
    </p:spTree>
    <p:extLst>
      <p:ext uri="{BB962C8B-B14F-4D97-AF65-F5344CB8AC3E}">
        <p14:creationId xmlns:p14="http://schemas.microsoft.com/office/powerpoint/2010/main" val="24241118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733" y="1674673"/>
            <a:ext cx="8497197" cy="2585323"/>
          </a:xfrm>
          <a:prstGeom prst="rect">
            <a:avLst/>
          </a:prstGeom>
          <a:noFill/>
          <a:effectLst>
            <a:outerShdw blurRad="76200" dir="18900000" sy="23000" kx="-1200000" algn="bl" rotWithShape="0">
              <a:prstClr val="black">
                <a:alpha val="20000"/>
              </a:prstClr>
            </a:outerShdw>
          </a:effectLst>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Why th</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PhD in International </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Theological Education?</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281267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79208" y="849594"/>
            <a:ext cx="1171092" cy="948414"/>
          </a:xfrm>
          <a:prstGeom prst="ellipse">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Oval 6"/>
          <p:cNvSpPr/>
          <p:nvPr/>
        </p:nvSpPr>
        <p:spPr>
          <a:xfrm>
            <a:off x="533400" y="2971800"/>
            <a:ext cx="1164064" cy="993178"/>
          </a:xfrm>
          <a:prstGeom prst="ellipse">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Oval 7"/>
          <p:cNvSpPr/>
          <p:nvPr/>
        </p:nvSpPr>
        <p:spPr>
          <a:xfrm>
            <a:off x="609600" y="4953000"/>
            <a:ext cx="1034994" cy="956969"/>
          </a:xfrm>
          <a:prstGeom prst="ellipse">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Rectangle 8"/>
          <p:cNvSpPr/>
          <p:nvPr/>
        </p:nvSpPr>
        <p:spPr>
          <a:xfrm>
            <a:off x="755728" y="1125881"/>
            <a:ext cx="559239" cy="523220"/>
          </a:xfrm>
          <a:prstGeom prst="rect">
            <a:avLst/>
          </a:prstGeom>
          <a:noFill/>
        </p:spPr>
        <p:txBody>
          <a:bodyPr wrap="square" lIns="91440" tIns="45720" rIns="91440" bIns="45720">
            <a:spAutoFit/>
          </a:bodyPr>
          <a:lstStyle/>
          <a:p>
            <a:pPr algn="ctr"/>
            <a:r>
              <a:rPr lang="en-US" sz="28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1</a:t>
            </a:r>
            <a:endParaRPr lang="en-US" sz="28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10" name="Rectangle 9"/>
          <p:cNvSpPr/>
          <p:nvPr/>
        </p:nvSpPr>
        <p:spPr>
          <a:xfrm>
            <a:off x="800408" y="2949244"/>
            <a:ext cx="559239" cy="692497"/>
          </a:xfrm>
          <a:prstGeom prst="rect">
            <a:avLst/>
          </a:prstGeom>
          <a:noFill/>
        </p:spPr>
        <p:txBody>
          <a:bodyPr wrap="square" lIns="91440" tIns="45720" rIns="91440" bIns="45720">
            <a:spAutoFit/>
          </a:bodyPr>
          <a:lstStyle/>
          <a:p>
            <a:pPr algn="ctr"/>
            <a:endParaRPr lang="en-US" sz="11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2</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11" name="TextBox 10"/>
          <p:cNvSpPr txBox="1"/>
          <p:nvPr/>
        </p:nvSpPr>
        <p:spPr>
          <a:xfrm>
            <a:off x="1676401" y="533400"/>
            <a:ext cx="6781800" cy="1846659"/>
          </a:xfrm>
          <a:prstGeom prst="rect">
            <a:avLst/>
          </a:prstGeom>
          <a:noFill/>
        </p:spPr>
        <p:txBody>
          <a:bodyPr wrap="square" rtlCol="0">
            <a:spAutoFit/>
          </a:bodyPr>
          <a:lstStyle/>
          <a:p>
            <a:pPr lvl="0"/>
            <a:r>
              <a:rPr lang="en-US" sz="2400" dirty="0" smtClean="0"/>
              <a:t>Theological school </a:t>
            </a:r>
            <a:r>
              <a:rPr lang="en-US" sz="2400" dirty="0" smtClean="0"/>
              <a:t>graduates </a:t>
            </a:r>
            <a:r>
              <a:rPr lang="en-US" sz="2400" dirty="0" smtClean="0"/>
              <a:t>inevitably </a:t>
            </a:r>
            <a:r>
              <a:rPr lang="en-US" sz="2400" dirty="0"/>
              <a:t>become involved in </a:t>
            </a:r>
            <a:r>
              <a:rPr lang="en-US" sz="2400" dirty="0" smtClean="0"/>
              <a:t>academia – often without </a:t>
            </a:r>
            <a:r>
              <a:rPr lang="en-US" sz="2400" dirty="0"/>
              <a:t>adequate training in education, little intercultural experience, and limited practice in interdisciplinary dialogue and reflection. </a:t>
            </a:r>
          </a:p>
          <a:p>
            <a:endParaRPr lang="en-US" dirty="0"/>
          </a:p>
        </p:txBody>
      </p:sp>
      <p:sp>
        <p:nvSpPr>
          <p:cNvPr id="13" name="Rectangle 12"/>
          <p:cNvSpPr/>
          <p:nvPr/>
        </p:nvSpPr>
        <p:spPr>
          <a:xfrm>
            <a:off x="762000" y="5105400"/>
            <a:ext cx="778238" cy="523220"/>
          </a:xfrm>
          <a:prstGeom prst="rect">
            <a:avLst/>
          </a:prstGeom>
          <a:solidFill>
            <a:srgbClr val="FFFF00"/>
          </a:solidFill>
        </p:spPr>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3</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17" name="Rectangle 16"/>
          <p:cNvSpPr/>
          <p:nvPr/>
        </p:nvSpPr>
        <p:spPr>
          <a:xfrm rot="10800000" flipV="1">
            <a:off x="1752600" y="4800600"/>
            <a:ext cx="6720186" cy="1569660"/>
          </a:xfrm>
          <a:prstGeom prst="rect">
            <a:avLst/>
          </a:prstGeom>
          <a:noFill/>
        </p:spPr>
        <p:txBody>
          <a:bodyPr wrap="square" lIns="91440" tIns="45720" rIns="91440" bIns="45720">
            <a:spAutoFit/>
          </a:bodyPr>
          <a:lstStyle/>
          <a:p>
            <a:pPr lvl="0"/>
            <a:r>
              <a:rPr lang="en-US" sz="2400" dirty="0" smtClean="0"/>
              <a:t>Men and women who do advanced degree work in institutions that are oriented primarily to one dominant culture, report that their education does not serve them well on return to their own </a:t>
            </a:r>
            <a:r>
              <a:rPr lang="en-US" sz="2400" dirty="0" smtClean="0"/>
              <a:t>contexts.</a:t>
            </a:r>
            <a:endParaRPr lang="en-US" sz="2400" dirty="0"/>
          </a:p>
        </p:txBody>
      </p:sp>
      <p:sp>
        <p:nvSpPr>
          <p:cNvPr id="18" name="Rectangle 17"/>
          <p:cNvSpPr/>
          <p:nvPr/>
        </p:nvSpPr>
        <p:spPr>
          <a:xfrm>
            <a:off x="1752600" y="2514600"/>
            <a:ext cx="6951107" cy="1938992"/>
          </a:xfrm>
          <a:prstGeom prst="rect">
            <a:avLst/>
          </a:prstGeom>
          <a:noFill/>
        </p:spPr>
        <p:txBody>
          <a:bodyPr wrap="square" lIns="91440" tIns="45720" rIns="91440" bIns="45720">
            <a:spAutoFit/>
          </a:bodyPr>
          <a:lstStyle/>
          <a:p>
            <a:pPr lvl="0"/>
            <a:r>
              <a:rPr lang="en-US" sz="2400" dirty="0" smtClean="0"/>
              <a:t>For an advanced degree, </a:t>
            </a:r>
            <a:r>
              <a:rPr lang="en-US" sz="2400" dirty="0" smtClean="0"/>
              <a:t>many often </a:t>
            </a:r>
            <a:r>
              <a:rPr lang="en-US" sz="2400" dirty="0" smtClean="0"/>
              <a:t>spend </a:t>
            </a:r>
          </a:p>
          <a:p>
            <a:pPr lvl="0"/>
            <a:r>
              <a:rPr lang="en-US" sz="2400" dirty="0" smtClean="0"/>
              <a:t>years </a:t>
            </a:r>
            <a:r>
              <a:rPr lang="en-US" sz="2400" dirty="0" smtClean="0"/>
              <a:t>in another country. </a:t>
            </a:r>
            <a:r>
              <a:rPr lang="en-US" sz="2400" dirty="0" smtClean="0"/>
              <a:t>Some </a:t>
            </a:r>
            <a:r>
              <a:rPr lang="en-US" sz="2400" dirty="0" smtClean="0"/>
              <a:t>do </a:t>
            </a:r>
            <a:r>
              <a:rPr lang="en-US" sz="2400" dirty="0" smtClean="0"/>
              <a:t>not return to their </a:t>
            </a:r>
            <a:r>
              <a:rPr lang="en-US" sz="2400" dirty="0" smtClean="0"/>
              <a:t>home</a:t>
            </a:r>
            <a:r>
              <a:rPr lang="en-US" sz="2400" dirty="0" smtClean="0"/>
              <a:t> </a:t>
            </a:r>
            <a:r>
              <a:rPr lang="en-US" sz="2400" dirty="0" smtClean="0"/>
              <a:t>countries. An international consortium provides the </a:t>
            </a:r>
            <a:r>
              <a:rPr lang="en-US" sz="2400" i="1" dirty="0" smtClean="0"/>
              <a:t>option</a:t>
            </a:r>
            <a:r>
              <a:rPr lang="en-US" sz="2400" dirty="0"/>
              <a:t> </a:t>
            </a:r>
            <a:r>
              <a:rPr lang="en-US" sz="2400" dirty="0" smtClean="0"/>
              <a:t>to </a:t>
            </a:r>
            <a:r>
              <a:rPr lang="en-US" sz="2400" dirty="0" smtClean="0"/>
              <a:t>remain mostly in </a:t>
            </a:r>
            <a:r>
              <a:rPr lang="en-US" sz="2400" dirty="0" smtClean="0"/>
              <a:t>one’s </a:t>
            </a:r>
            <a:r>
              <a:rPr lang="en-US" sz="2400" dirty="0" smtClean="0"/>
              <a:t>own </a:t>
            </a:r>
            <a:r>
              <a:rPr lang="en-US" sz="2400" dirty="0" smtClean="0"/>
              <a:t>context while taking advanced degree work.</a:t>
            </a:r>
            <a:endParaRPr lang="en-US" sz="2400" dirty="0"/>
          </a:p>
        </p:txBody>
      </p:sp>
    </p:spTree>
    <p:extLst>
      <p:ext uri="{BB962C8B-B14F-4D97-AF65-F5344CB8AC3E}">
        <p14:creationId xmlns:p14="http://schemas.microsoft.com/office/powerpoint/2010/main" val="2127906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 calcmode="lin" valueType="num">
                                      <p:cBhvr additive="base">
                                        <p:cTn id="17"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 calcmode="lin" valueType="num">
                                      <p:cBhvr additive="base">
                                        <p:cTn id="2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228600"/>
            <a:ext cx="7856653" cy="6363470"/>
          </a:xfrm>
          <a:prstGeom prst="rect">
            <a:avLst/>
          </a:prstGeom>
        </p:spPr>
      </p:pic>
      <p:sp>
        <p:nvSpPr>
          <p:cNvPr id="2" name="Rectangle 1"/>
          <p:cNvSpPr/>
          <p:nvPr/>
        </p:nvSpPr>
        <p:spPr>
          <a:xfrm>
            <a:off x="1187739" y="866144"/>
            <a:ext cx="2227018" cy="523220"/>
          </a:xfrm>
          <a:prstGeom prst="rect">
            <a:avLst/>
          </a:prstGeom>
        </p:spPr>
        <p:txBody>
          <a:bodyPr wrap="square">
            <a:spAutoFit/>
          </a:bodyPr>
          <a:lstStyle/>
          <a:p>
            <a:r>
              <a:rPr lang="en-US" sz="2800" dirty="0" smtClean="0">
                <a:solidFill>
                  <a:srgbClr val="000514"/>
                </a:solidFill>
              </a:rPr>
              <a:t>May 2004. </a:t>
            </a:r>
            <a:endParaRPr lang="en-US" sz="2800" dirty="0">
              <a:solidFill>
                <a:srgbClr val="000514"/>
              </a:solidFill>
            </a:endParaRPr>
          </a:p>
        </p:txBody>
      </p:sp>
      <p:sp>
        <p:nvSpPr>
          <p:cNvPr id="4" name="Rectangle 3"/>
          <p:cNvSpPr/>
          <p:nvPr/>
        </p:nvSpPr>
        <p:spPr>
          <a:xfrm>
            <a:off x="990600" y="4343400"/>
            <a:ext cx="7338752" cy="1815882"/>
          </a:xfrm>
          <a:prstGeom prst="rect">
            <a:avLst/>
          </a:prstGeom>
        </p:spPr>
        <p:txBody>
          <a:bodyPr wrap="square">
            <a:spAutoFit/>
          </a:bodyPr>
          <a:lstStyle/>
          <a:p>
            <a:r>
              <a:rPr lang="en-US" sz="2800" b="1" dirty="0">
                <a:solidFill>
                  <a:srgbClr val="2F2B20"/>
                </a:solidFill>
              </a:rPr>
              <a:t>A planning grant brought members of pilot schools to Chicago. Representatives were from New Zealand, Czech Republic, Kenya, United States, and Hong Kong.</a:t>
            </a:r>
            <a:r>
              <a:rPr lang="en-US" sz="2800" b="1" baseline="30000" dirty="0">
                <a:solidFill>
                  <a:srgbClr val="2F2B20"/>
                </a:solidFill>
              </a:rPr>
              <a:t> </a:t>
            </a:r>
            <a:endParaRPr lang="en-US" sz="2800" b="1" dirty="0">
              <a:solidFill>
                <a:srgbClr val="2F2B20"/>
              </a:solidFill>
            </a:endParaRPr>
          </a:p>
        </p:txBody>
      </p:sp>
    </p:spTree>
    <p:extLst>
      <p:ext uri="{BB962C8B-B14F-4D97-AF65-F5344CB8AC3E}">
        <p14:creationId xmlns:p14="http://schemas.microsoft.com/office/powerpoint/2010/main" val="24629859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828800"/>
            <a:ext cx="4572000" cy="461665"/>
          </a:xfrm>
          <a:prstGeom prst="rect">
            <a:avLst/>
          </a:prstGeom>
        </p:spPr>
        <p:txBody>
          <a:bodyPr>
            <a:spAutoFit/>
          </a:bodyPr>
          <a:lstStyle/>
          <a:p>
            <a:endParaRPr lang="en-US" baseline="30000" dirty="0"/>
          </a:p>
          <a:p>
            <a:r>
              <a:rPr lang="en-US" baseline="30000" dirty="0" smtClean="0"/>
              <a:t> </a:t>
            </a:r>
            <a:endParaRPr lang="en-US" dirty="0"/>
          </a:p>
        </p:txBody>
      </p:sp>
      <p:sp>
        <p:nvSpPr>
          <p:cNvPr id="5" name="Rectangle 4"/>
          <p:cNvSpPr/>
          <p:nvPr/>
        </p:nvSpPr>
        <p:spPr>
          <a:xfrm>
            <a:off x="470766" y="344099"/>
            <a:ext cx="7224481" cy="1077218"/>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Key Decisions from Chicago Conversations  </a:t>
            </a:r>
          </a:p>
        </p:txBody>
      </p:sp>
      <p:sp>
        <p:nvSpPr>
          <p:cNvPr id="6" name="Rectangle 5"/>
          <p:cNvSpPr/>
          <p:nvPr/>
        </p:nvSpPr>
        <p:spPr>
          <a:xfrm>
            <a:off x="797292" y="1920895"/>
            <a:ext cx="2775119" cy="523220"/>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Ethos and Intent</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8" name="Rectangle 7"/>
          <p:cNvSpPr/>
          <p:nvPr/>
        </p:nvSpPr>
        <p:spPr>
          <a:xfrm>
            <a:off x="470767" y="2690445"/>
            <a:ext cx="7835034" cy="2677656"/>
          </a:xfrm>
          <a:prstGeom prst="rect">
            <a:avLst/>
          </a:prstGeom>
        </p:spPr>
        <p:txBody>
          <a:bodyPr wrap="square">
            <a:spAutoFit/>
          </a:bodyPr>
          <a:lstStyle/>
          <a:p>
            <a:r>
              <a:rPr lang="en-US" dirty="0" smtClean="0"/>
              <a:t> </a:t>
            </a:r>
            <a:r>
              <a:rPr lang="en-US" sz="2400" dirty="0" smtClean="0"/>
              <a:t>Participants </a:t>
            </a:r>
            <a:r>
              <a:rPr lang="en-US" sz="2400" dirty="0" smtClean="0"/>
              <a:t>become a community </a:t>
            </a:r>
            <a:r>
              <a:rPr lang="en-US" sz="2400" dirty="0"/>
              <a:t>of learners engaged in scholarship and real-world applications of knowledge</a:t>
            </a:r>
            <a:r>
              <a:rPr lang="en-US" sz="2400" dirty="0" smtClean="0"/>
              <a:t>. This community is committed to service to </a:t>
            </a:r>
            <a:r>
              <a:rPr lang="en-US" sz="2400" dirty="0"/>
              <a:t>the church; </a:t>
            </a:r>
            <a:r>
              <a:rPr lang="en-US" sz="2400" dirty="0" smtClean="0"/>
              <a:t>development of </a:t>
            </a:r>
            <a:r>
              <a:rPr lang="en-US" sz="2400" dirty="0"/>
              <a:t>leaders who empower others; r</a:t>
            </a:r>
            <a:r>
              <a:rPr lang="en-US" sz="2400" dirty="0" smtClean="0"/>
              <a:t>espect </a:t>
            </a:r>
            <a:r>
              <a:rPr lang="en-US" sz="2400" dirty="0"/>
              <a:t>for cultural, ethnic, and gender difference; </a:t>
            </a:r>
            <a:r>
              <a:rPr lang="en-US" sz="2400" dirty="0" smtClean="0"/>
              <a:t>mutual </a:t>
            </a:r>
            <a:r>
              <a:rPr lang="en-US" sz="2400" dirty="0"/>
              <a:t>respect, humility and </a:t>
            </a:r>
            <a:r>
              <a:rPr lang="en-US" sz="2400" dirty="0" smtClean="0"/>
              <a:t>service; responsible </a:t>
            </a:r>
            <a:r>
              <a:rPr lang="en-US" sz="2400" dirty="0"/>
              <a:t>and rigorous search for truth; i</a:t>
            </a:r>
            <a:r>
              <a:rPr lang="en-US" sz="2400" dirty="0" smtClean="0"/>
              <a:t>nterdisciplinary </a:t>
            </a:r>
            <a:r>
              <a:rPr lang="en-US" sz="2400" dirty="0"/>
              <a:t>research and </a:t>
            </a:r>
            <a:r>
              <a:rPr lang="en-US" sz="2400" dirty="0" smtClean="0"/>
              <a:t>application; and lifelong </a:t>
            </a:r>
            <a:r>
              <a:rPr lang="en-US" sz="2400" dirty="0"/>
              <a:t>learning.</a:t>
            </a:r>
            <a:endParaRPr lang="en-US" sz="2400" b="1" dirty="0"/>
          </a:p>
        </p:txBody>
      </p:sp>
    </p:spTree>
    <p:extLst>
      <p:ext uri="{BB962C8B-B14F-4D97-AF65-F5344CB8AC3E}">
        <p14:creationId xmlns:p14="http://schemas.microsoft.com/office/powerpoint/2010/main" val="12136984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1828800"/>
            <a:ext cx="4572000" cy="461665"/>
          </a:xfrm>
          <a:prstGeom prst="rect">
            <a:avLst/>
          </a:prstGeom>
        </p:spPr>
        <p:txBody>
          <a:bodyPr>
            <a:spAutoFit/>
          </a:bodyPr>
          <a:lstStyle/>
          <a:p>
            <a:endParaRPr lang="en-US" baseline="30000" dirty="0"/>
          </a:p>
          <a:p>
            <a:r>
              <a:rPr lang="en-US" baseline="30000" dirty="0" smtClean="0"/>
              <a:t> </a:t>
            </a:r>
            <a:endParaRPr lang="en-US" dirty="0"/>
          </a:p>
        </p:txBody>
      </p:sp>
      <p:sp>
        <p:nvSpPr>
          <p:cNvPr id="5" name="Rectangle 4"/>
          <p:cNvSpPr/>
          <p:nvPr/>
        </p:nvSpPr>
        <p:spPr>
          <a:xfrm>
            <a:off x="470766" y="344099"/>
            <a:ext cx="7224481" cy="1077218"/>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Key Decisions from Chicago </a:t>
            </a:r>
            <a:r>
              <a:rPr lang="en-US" sz="3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Conversations (</a:t>
            </a:r>
            <a:r>
              <a:rPr lang="en-US" sz="3200" b="1" dirty="0" err="1"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Con’t</a:t>
            </a:r>
            <a:r>
              <a:rPr lang="en-US" sz="3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n-US" sz="32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Rectangle 5"/>
          <p:cNvSpPr/>
          <p:nvPr/>
        </p:nvSpPr>
        <p:spPr>
          <a:xfrm>
            <a:off x="981188" y="1720840"/>
            <a:ext cx="3195055" cy="523220"/>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Program Em</a:t>
            </a:r>
            <a:r>
              <a:rPr lang="en-US" sz="2800" b="1"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phases</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8" name="Rectangle 7"/>
          <p:cNvSpPr/>
          <p:nvPr/>
        </p:nvSpPr>
        <p:spPr>
          <a:xfrm>
            <a:off x="470766" y="1982450"/>
            <a:ext cx="8349103" cy="461665"/>
          </a:xfrm>
          <a:prstGeom prst="rect">
            <a:avLst/>
          </a:prstGeom>
        </p:spPr>
        <p:txBody>
          <a:bodyPr wrap="square">
            <a:spAutoFit/>
          </a:bodyPr>
          <a:lstStyle/>
          <a:p>
            <a:r>
              <a:rPr lang="en-US" dirty="0" smtClean="0"/>
              <a:t>    </a:t>
            </a:r>
            <a:r>
              <a:rPr lang="en-US" sz="2400" dirty="0" smtClean="0"/>
              <a:t> </a:t>
            </a:r>
            <a:endParaRPr lang="en-US" sz="2400" b="1" dirty="0"/>
          </a:p>
        </p:txBody>
      </p:sp>
      <p:sp>
        <p:nvSpPr>
          <p:cNvPr id="2" name="Rectangle 1"/>
          <p:cNvSpPr/>
          <p:nvPr/>
        </p:nvSpPr>
        <p:spPr>
          <a:xfrm>
            <a:off x="470766" y="2444115"/>
            <a:ext cx="8172706" cy="3046988"/>
          </a:xfrm>
          <a:prstGeom prst="rect">
            <a:avLst/>
          </a:prstGeom>
        </p:spPr>
        <p:txBody>
          <a:bodyPr wrap="square">
            <a:spAutoFit/>
          </a:bodyPr>
          <a:lstStyle/>
          <a:p>
            <a:r>
              <a:rPr lang="en-US" sz="2400" dirty="0"/>
              <a:t>The PhD in International Theological Education is organized around three areas: </a:t>
            </a:r>
            <a:endParaRPr lang="en-US" sz="2400" dirty="0" smtClean="0"/>
          </a:p>
          <a:p>
            <a:pPr marL="1082675" indent="-342900">
              <a:buFont typeface="Wingdings" charset="2"/>
              <a:buChar char="§"/>
            </a:pPr>
            <a:r>
              <a:rPr lang="en-US" sz="2400" dirty="0" smtClean="0"/>
              <a:t>Intercultural capabilities</a:t>
            </a:r>
            <a:endParaRPr lang="en-US" sz="2400" dirty="0"/>
          </a:p>
          <a:p>
            <a:pPr marL="1082675" indent="-342900">
              <a:buFont typeface="Wingdings" charset="2"/>
              <a:buChar char="§"/>
            </a:pPr>
            <a:r>
              <a:rPr lang="en-US" sz="2400" dirty="0" smtClean="0"/>
              <a:t>Academic </a:t>
            </a:r>
            <a:r>
              <a:rPr lang="en-US" sz="2400" dirty="0"/>
              <a:t>leadership and innovation, and </a:t>
            </a:r>
            <a:endParaRPr lang="en-US" sz="2400" dirty="0" smtClean="0"/>
          </a:p>
          <a:p>
            <a:pPr marL="1082675" indent="-342900">
              <a:buFont typeface="Wingdings" charset="2"/>
              <a:buChar char="§"/>
            </a:pPr>
            <a:r>
              <a:rPr lang="en-US" sz="2400" dirty="0" smtClean="0"/>
              <a:t>Critical </a:t>
            </a:r>
            <a:r>
              <a:rPr lang="en-US" sz="2400" dirty="0"/>
              <a:t>reflection grounded in interdisciplinary interaction. </a:t>
            </a:r>
            <a:endParaRPr lang="en-US" sz="2400" dirty="0" smtClean="0"/>
          </a:p>
          <a:p>
            <a:endParaRPr lang="en-US" sz="2400" dirty="0"/>
          </a:p>
          <a:p>
            <a:r>
              <a:rPr lang="en-US" sz="2400" b="1" dirty="0"/>
              <a:t>E</a:t>
            </a:r>
            <a:r>
              <a:rPr lang="en-US" sz="2400" b="1" dirty="0" smtClean="0"/>
              <a:t>mphases </a:t>
            </a:r>
            <a:r>
              <a:rPr lang="en-US" sz="2400" b="1" dirty="0" smtClean="0"/>
              <a:t>include the following:</a:t>
            </a:r>
            <a:endParaRPr lang="en-US" sz="2400" b="1" dirty="0"/>
          </a:p>
        </p:txBody>
      </p:sp>
    </p:spTree>
    <p:extLst>
      <p:ext uri="{BB962C8B-B14F-4D97-AF65-F5344CB8AC3E}">
        <p14:creationId xmlns:p14="http://schemas.microsoft.com/office/powerpoint/2010/main" val="22529792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A03919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06" y="321494"/>
            <a:ext cx="8208037" cy="6220374"/>
          </a:xfrm>
          <a:prstGeom prst="rect">
            <a:avLst/>
          </a:prstGeom>
        </p:spPr>
      </p:pic>
      <p:sp>
        <p:nvSpPr>
          <p:cNvPr id="6" name="Rectangle 5"/>
          <p:cNvSpPr/>
          <p:nvPr/>
        </p:nvSpPr>
        <p:spPr>
          <a:xfrm>
            <a:off x="1143000" y="762000"/>
            <a:ext cx="6705600" cy="5632311"/>
          </a:xfrm>
          <a:prstGeom prst="rect">
            <a:avLst/>
          </a:prstGeom>
        </p:spPr>
        <p:txBody>
          <a:bodyPr wrap="square">
            <a:spAutoFit/>
          </a:bodyPr>
          <a:lstStyle/>
          <a:p>
            <a:r>
              <a:rPr lang="en-US" sz="2800" i="1" dirty="0" smtClean="0"/>
              <a:t>	</a:t>
            </a:r>
            <a:r>
              <a:rPr lang="en-US" sz="2200" i="1" dirty="0" smtClean="0"/>
              <a:t>Theological reflection and research</a:t>
            </a:r>
            <a:r>
              <a:rPr lang="en-US" sz="2200" dirty="0" smtClean="0"/>
              <a:t>: The development of theological reasoning and capacities in critical thinking. </a:t>
            </a:r>
            <a:endParaRPr lang="en-US" sz="2200" dirty="0" smtClean="0"/>
          </a:p>
          <a:p>
            <a:r>
              <a:rPr lang="en-US" sz="2200" i="1" dirty="0"/>
              <a:t>	</a:t>
            </a:r>
            <a:r>
              <a:rPr lang="en-US" sz="2200" i="1" dirty="0" smtClean="0"/>
              <a:t>Education</a:t>
            </a:r>
            <a:r>
              <a:rPr lang="en-US" sz="2200" dirty="0"/>
              <a:t>: The development of the capacity to foster learning communities, to understand that which constitutes the nature of </a:t>
            </a:r>
            <a:r>
              <a:rPr lang="en-US" sz="2200" i="1" dirty="0"/>
              <a:t>learning</a:t>
            </a:r>
            <a:r>
              <a:rPr lang="en-US" sz="2200" dirty="0"/>
              <a:t> and evidences of</a:t>
            </a:r>
            <a:r>
              <a:rPr lang="en-US" sz="2200" i="1" dirty="0"/>
              <a:t> learning</a:t>
            </a:r>
            <a:r>
              <a:rPr lang="en-US" sz="2200" dirty="0"/>
              <a:t>.</a:t>
            </a:r>
            <a:r>
              <a:rPr lang="en-US" sz="2200" i="1" dirty="0"/>
              <a:t> 	</a:t>
            </a:r>
            <a:endParaRPr lang="en-US" sz="2200" i="1" dirty="0" smtClean="0"/>
          </a:p>
          <a:p>
            <a:r>
              <a:rPr lang="en-US" sz="2200" i="1" dirty="0"/>
              <a:t>	</a:t>
            </a:r>
            <a:r>
              <a:rPr lang="en-US" sz="2200" i="1" dirty="0" smtClean="0"/>
              <a:t>Administration</a:t>
            </a:r>
            <a:r>
              <a:rPr lang="en-US" sz="2200" dirty="0"/>
              <a:t>: The development of administrative competency and its application in different cultures and contexts. </a:t>
            </a:r>
            <a:endParaRPr lang="en-US" sz="2200" dirty="0" smtClean="0"/>
          </a:p>
          <a:p>
            <a:r>
              <a:rPr lang="en-US" sz="2200" i="1" dirty="0"/>
              <a:t>	</a:t>
            </a:r>
            <a:r>
              <a:rPr lang="en-US" sz="2200" i="1" dirty="0" smtClean="0"/>
              <a:t>International </a:t>
            </a:r>
            <a:r>
              <a:rPr lang="en-US" sz="2200" i="1" dirty="0"/>
              <a:t>Expertise</a:t>
            </a:r>
            <a:r>
              <a:rPr lang="en-US" sz="2200" dirty="0"/>
              <a:t>: The development of the capacity to embrace and explore differences from culture to </a:t>
            </a:r>
            <a:r>
              <a:rPr lang="en-US" sz="2200" dirty="0" smtClean="0"/>
              <a:t>culture.</a:t>
            </a:r>
            <a:r>
              <a:rPr lang="en-US" sz="2200" i="1" dirty="0" smtClean="0"/>
              <a:t> </a:t>
            </a:r>
            <a:endParaRPr lang="en-US" sz="2200" i="1" dirty="0"/>
          </a:p>
          <a:p>
            <a:r>
              <a:rPr lang="en-US" sz="2200" i="1" dirty="0"/>
              <a:t>	Innovation</a:t>
            </a:r>
            <a:r>
              <a:rPr lang="en-US" sz="2200" dirty="0"/>
              <a:t>: The development of skills to lead institutions in light of 21</a:t>
            </a:r>
            <a:r>
              <a:rPr lang="en-US" sz="2200" baseline="30000" dirty="0"/>
              <a:t>st</a:t>
            </a:r>
            <a:r>
              <a:rPr lang="en-US" sz="2200" dirty="0"/>
              <a:t> century challenges and opportunities.</a:t>
            </a:r>
          </a:p>
          <a:p>
            <a:endParaRPr lang="en-US" dirty="0"/>
          </a:p>
          <a:p>
            <a:r>
              <a:rPr lang="en-US" sz="2800" dirty="0" smtClean="0"/>
              <a:t> </a:t>
            </a:r>
            <a:endParaRPr lang="en-US" sz="2800" dirty="0"/>
          </a:p>
        </p:txBody>
      </p:sp>
      <p:sp>
        <p:nvSpPr>
          <p:cNvPr id="2" name="Rectangle 1"/>
          <p:cNvSpPr/>
          <p:nvPr/>
        </p:nvSpPr>
        <p:spPr>
          <a:xfrm>
            <a:off x="1447800" y="2362200"/>
            <a:ext cx="6562460" cy="523220"/>
          </a:xfrm>
          <a:prstGeom prst="rect">
            <a:avLst/>
          </a:prstGeom>
        </p:spPr>
        <p:txBody>
          <a:bodyPr wrap="square">
            <a:spAutoFit/>
          </a:bodyPr>
          <a:lstStyle/>
          <a:p>
            <a:r>
              <a:rPr lang="en-US" sz="2800" i="1" dirty="0" smtClean="0"/>
              <a:t>	</a:t>
            </a:r>
            <a:endParaRPr lang="en-US" sz="2800" dirty="0"/>
          </a:p>
        </p:txBody>
      </p:sp>
    </p:spTree>
    <p:extLst>
      <p:ext uri="{BB962C8B-B14F-4D97-AF65-F5344CB8AC3E}">
        <p14:creationId xmlns:p14="http://schemas.microsoft.com/office/powerpoint/2010/main" val="389748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04800"/>
            <a:ext cx="7543800" cy="4647426"/>
          </a:xfrm>
          <a:prstGeom prst="rect">
            <a:avLst/>
          </a:prstGeom>
        </p:spPr>
        <p:txBody>
          <a:bodyPr wrap="square">
            <a:spAutoFit/>
          </a:bodyPr>
          <a:lstStyle/>
          <a:p>
            <a:endParaRPr lang="en-US" sz="3200" dirty="0" smtClean="0"/>
          </a:p>
          <a:p>
            <a:r>
              <a:rPr lang="en-US" sz="4400" i="1" dirty="0" smtClean="0"/>
              <a:t>Perspective:</a:t>
            </a:r>
            <a:r>
              <a:rPr lang="en-US" sz="4400" dirty="0" smtClean="0"/>
              <a:t> The </a:t>
            </a:r>
            <a:r>
              <a:rPr lang="en-US" sz="4400" dirty="0" smtClean="0"/>
              <a:t>challenge for the 21</a:t>
            </a:r>
            <a:r>
              <a:rPr lang="en-US" sz="4400" baseline="30000" dirty="0" smtClean="0"/>
              <a:t>st</a:t>
            </a:r>
            <a:r>
              <a:rPr lang="en-US" sz="4400" dirty="0" smtClean="0"/>
              <a:t> century </a:t>
            </a:r>
            <a:r>
              <a:rPr lang="en-US" sz="4400" dirty="0" smtClean="0"/>
              <a:t>is </a:t>
            </a:r>
            <a:r>
              <a:rPr lang="en-US" sz="4400" dirty="0" smtClean="0"/>
              <a:t>for </a:t>
            </a:r>
            <a:r>
              <a:rPr lang="en-US" sz="4400" dirty="0" smtClean="0"/>
              <a:t>institutions to learn how to relate to and work with other </a:t>
            </a:r>
            <a:r>
              <a:rPr lang="en-US" sz="4400" dirty="0" smtClean="0"/>
              <a:t>institutions</a:t>
            </a:r>
            <a:r>
              <a:rPr lang="en-US" sz="4400" dirty="0" smtClean="0"/>
              <a:t>—in a</a:t>
            </a:r>
            <a:r>
              <a:rPr lang="en-US" sz="4400" dirty="0" smtClean="0"/>
              <a:t> world shaped </a:t>
            </a:r>
            <a:r>
              <a:rPr lang="en-US" sz="4400" dirty="0" smtClean="0"/>
              <a:t>by networks or webs of organizations. </a:t>
            </a:r>
            <a:endParaRPr lang="en-US" sz="4400" dirty="0"/>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0766" y="344099"/>
            <a:ext cx="7224481" cy="1077218"/>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Key Decisions from Chicago </a:t>
            </a:r>
            <a:r>
              <a:rPr lang="en-US" sz="3200" b="1" cap="all" dirty="0" smtClean="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Conversations </a:t>
            </a:r>
            <a:r>
              <a:rPr lang="en-US" sz="2000" b="1" cap="all" dirty="0" smtClean="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r>
              <a:rPr lang="en-US" sz="2000" b="1" cap="all" dirty="0" err="1" smtClean="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con’t</a:t>
            </a:r>
            <a:r>
              <a:rPr lang="en-US" sz="2000" b="1" cap="all" dirty="0" smtClean="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n-US" sz="20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Rectangle 5"/>
          <p:cNvSpPr/>
          <p:nvPr/>
        </p:nvSpPr>
        <p:spPr>
          <a:xfrm>
            <a:off x="786831" y="1733501"/>
            <a:ext cx="1997562" cy="523220"/>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Governance</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8" name="Rectangle 7"/>
          <p:cNvSpPr/>
          <p:nvPr/>
        </p:nvSpPr>
        <p:spPr>
          <a:xfrm>
            <a:off x="-1828800" y="2209800"/>
            <a:ext cx="8349103" cy="461665"/>
          </a:xfrm>
          <a:prstGeom prst="rect">
            <a:avLst/>
          </a:prstGeom>
        </p:spPr>
        <p:txBody>
          <a:bodyPr wrap="square">
            <a:spAutoFit/>
          </a:bodyPr>
          <a:lstStyle/>
          <a:p>
            <a:r>
              <a:rPr lang="en-US" dirty="0" smtClean="0"/>
              <a:t>    </a:t>
            </a:r>
            <a:r>
              <a:rPr lang="en-US" sz="2400" dirty="0" smtClean="0"/>
              <a:t> </a:t>
            </a:r>
            <a:endParaRPr lang="en-US" sz="2400" b="1" dirty="0"/>
          </a:p>
        </p:txBody>
      </p:sp>
      <p:sp>
        <p:nvSpPr>
          <p:cNvPr id="2" name="Rectangle 1"/>
          <p:cNvSpPr/>
          <p:nvPr/>
        </p:nvSpPr>
        <p:spPr>
          <a:xfrm>
            <a:off x="470766" y="2444115"/>
            <a:ext cx="8172706" cy="461665"/>
          </a:xfrm>
          <a:prstGeom prst="rect">
            <a:avLst/>
          </a:prstGeom>
        </p:spPr>
        <p:txBody>
          <a:bodyPr wrap="square">
            <a:spAutoFit/>
          </a:bodyPr>
          <a:lstStyle/>
          <a:p>
            <a:r>
              <a:rPr lang="en-US" sz="2400" dirty="0" smtClean="0"/>
              <a:t> </a:t>
            </a:r>
            <a:endParaRPr lang="en-US" sz="2400" b="1" dirty="0"/>
          </a:p>
        </p:txBody>
      </p:sp>
      <p:sp>
        <p:nvSpPr>
          <p:cNvPr id="3" name="Rectangle 2"/>
          <p:cNvSpPr/>
          <p:nvPr/>
        </p:nvSpPr>
        <p:spPr>
          <a:xfrm>
            <a:off x="609600" y="2438400"/>
            <a:ext cx="7961049" cy="2677656"/>
          </a:xfrm>
          <a:prstGeom prst="rect">
            <a:avLst/>
          </a:prstGeom>
        </p:spPr>
        <p:txBody>
          <a:bodyPr wrap="square">
            <a:spAutoFit/>
          </a:bodyPr>
          <a:lstStyle/>
          <a:p>
            <a:r>
              <a:rPr lang="en-US" sz="2400" dirty="0" smtClean="0"/>
              <a:t>Each </a:t>
            </a:r>
            <a:r>
              <a:rPr lang="en-US" sz="2400" dirty="0"/>
              <a:t>institution will have secured recognition for offering the PhD degree by agencies in its own country; or be in process toward the PhD. </a:t>
            </a:r>
            <a:endParaRPr lang="en-US" sz="2400" dirty="0" smtClean="0"/>
          </a:p>
          <a:p>
            <a:endParaRPr lang="en-US" sz="2400" dirty="0"/>
          </a:p>
          <a:p>
            <a:r>
              <a:rPr lang="en-US" sz="2400" dirty="0"/>
              <a:t>P</a:t>
            </a:r>
            <a:r>
              <a:rPr lang="en-US" sz="2400" dirty="0" smtClean="0"/>
              <a:t>rocedures related to student information, coordination, planning, and funding </a:t>
            </a:r>
            <a:r>
              <a:rPr lang="en-US" sz="2400" dirty="0"/>
              <a:t>will be determined in the pilot phase.  </a:t>
            </a:r>
          </a:p>
        </p:txBody>
      </p:sp>
    </p:spTree>
    <p:extLst>
      <p:ext uri="{BB962C8B-B14F-4D97-AF65-F5344CB8AC3E}">
        <p14:creationId xmlns:p14="http://schemas.microsoft.com/office/powerpoint/2010/main" val="147775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720840"/>
            <a:ext cx="4572000" cy="461665"/>
          </a:xfrm>
          <a:prstGeom prst="rect">
            <a:avLst/>
          </a:prstGeom>
        </p:spPr>
        <p:txBody>
          <a:bodyPr>
            <a:spAutoFit/>
          </a:bodyPr>
          <a:lstStyle/>
          <a:p>
            <a:endParaRPr lang="en-US" baseline="30000" dirty="0"/>
          </a:p>
          <a:p>
            <a:r>
              <a:rPr lang="en-US" baseline="30000" dirty="0" smtClean="0"/>
              <a:t> </a:t>
            </a:r>
            <a:endParaRPr lang="en-US" dirty="0"/>
          </a:p>
        </p:txBody>
      </p:sp>
      <p:sp>
        <p:nvSpPr>
          <p:cNvPr id="5" name="Rectangle 4"/>
          <p:cNvSpPr/>
          <p:nvPr/>
        </p:nvSpPr>
        <p:spPr>
          <a:xfrm>
            <a:off x="470766" y="344099"/>
            <a:ext cx="7224481" cy="1077218"/>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Key Decisions from Chicago Conversations (</a:t>
            </a:r>
            <a:r>
              <a:rPr lang="en-US" sz="2000" b="1" cap="all" dirty="0" err="1">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con’t</a:t>
            </a:r>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p:txBody>
      </p:sp>
      <p:sp>
        <p:nvSpPr>
          <p:cNvPr id="6" name="Rectangle 5"/>
          <p:cNvSpPr/>
          <p:nvPr/>
        </p:nvSpPr>
        <p:spPr>
          <a:xfrm>
            <a:off x="1057548" y="1720840"/>
            <a:ext cx="3042344" cy="523220"/>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Admission Criteria</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8" name="Rectangle 7"/>
          <p:cNvSpPr/>
          <p:nvPr/>
        </p:nvSpPr>
        <p:spPr>
          <a:xfrm>
            <a:off x="470766" y="1982450"/>
            <a:ext cx="8349103" cy="461665"/>
          </a:xfrm>
          <a:prstGeom prst="rect">
            <a:avLst/>
          </a:prstGeom>
        </p:spPr>
        <p:txBody>
          <a:bodyPr wrap="square">
            <a:spAutoFit/>
          </a:bodyPr>
          <a:lstStyle/>
          <a:p>
            <a:r>
              <a:rPr lang="en-US" dirty="0" smtClean="0"/>
              <a:t>    </a:t>
            </a:r>
            <a:r>
              <a:rPr lang="en-US" sz="2400" dirty="0" smtClean="0"/>
              <a:t> </a:t>
            </a:r>
            <a:endParaRPr lang="en-US" sz="2400" b="1" dirty="0"/>
          </a:p>
        </p:txBody>
      </p:sp>
      <p:sp>
        <p:nvSpPr>
          <p:cNvPr id="3" name="Rectangle 2"/>
          <p:cNvSpPr/>
          <p:nvPr/>
        </p:nvSpPr>
        <p:spPr>
          <a:xfrm>
            <a:off x="643849" y="2244060"/>
            <a:ext cx="7738151" cy="4156740"/>
          </a:xfrm>
          <a:prstGeom prst="rect">
            <a:avLst/>
          </a:prstGeom>
        </p:spPr>
        <p:txBody>
          <a:bodyPr wrap="square">
            <a:spAutoFit/>
          </a:bodyPr>
          <a:lstStyle/>
          <a:p>
            <a:r>
              <a:rPr lang="en-US" sz="2400" dirty="0" smtClean="0"/>
              <a:t> 	In </a:t>
            </a:r>
            <a:r>
              <a:rPr lang="en-US" sz="2400" dirty="0"/>
              <a:t>general, applicants will meet the admissions’ criteria for their home institution. </a:t>
            </a:r>
            <a:endParaRPr lang="en-US" sz="2400" dirty="0"/>
          </a:p>
          <a:p>
            <a:r>
              <a:rPr lang="en-US" sz="2400" dirty="0" smtClean="0"/>
              <a:t>	Criteria </a:t>
            </a:r>
            <a:r>
              <a:rPr lang="en-US" sz="2400" dirty="0"/>
              <a:t>will include </a:t>
            </a:r>
            <a:r>
              <a:rPr lang="en-US" sz="2400" dirty="0" smtClean="0"/>
              <a:t>significant prior </a:t>
            </a:r>
            <a:r>
              <a:rPr lang="en-US" sz="2400" dirty="0"/>
              <a:t>experience, </a:t>
            </a:r>
            <a:r>
              <a:rPr lang="en-US" sz="2400" dirty="0" smtClean="0"/>
              <a:t>and a </a:t>
            </a:r>
            <a:r>
              <a:rPr lang="en-US" sz="2400" dirty="0"/>
              <a:t>master’s </a:t>
            </a:r>
            <a:r>
              <a:rPr lang="en-US" sz="2400" dirty="0" smtClean="0"/>
              <a:t>degree that represents one’s teaching and research interests, </a:t>
            </a:r>
            <a:r>
              <a:rPr lang="en-US" sz="2400" dirty="0"/>
              <a:t>or </a:t>
            </a:r>
            <a:r>
              <a:rPr lang="en-US" sz="2400" dirty="0" smtClean="0"/>
              <a:t>equivalent. </a:t>
            </a:r>
          </a:p>
          <a:p>
            <a:r>
              <a:rPr lang="en-US" sz="2400" dirty="0"/>
              <a:t>	</a:t>
            </a:r>
            <a:r>
              <a:rPr lang="en-US" sz="2400" dirty="0" smtClean="0"/>
              <a:t>Various subject matter interests will ensure that interdisciplinary inquiry will be one of the advantages of this PhD program. </a:t>
            </a:r>
          </a:p>
          <a:p>
            <a:r>
              <a:rPr lang="en-US" sz="2400" dirty="0" smtClean="0"/>
              <a:t> 	The applicant’s </a:t>
            </a:r>
            <a:r>
              <a:rPr lang="en-US" sz="2400" dirty="0"/>
              <a:t>organization or church will commit to </a:t>
            </a:r>
            <a:r>
              <a:rPr lang="en-US" sz="2400" dirty="0" smtClean="0"/>
              <a:t>financial and personal support. </a:t>
            </a:r>
          </a:p>
          <a:p>
            <a:r>
              <a:rPr lang="en-US" sz="2400" dirty="0"/>
              <a:t>	</a:t>
            </a:r>
          </a:p>
        </p:txBody>
      </p:sp>
    </p:spTree>
    <p:extLst>
      <p:ext uri="{BB962C8B-B14F-4D97-AF65-F5344CB8AC3E}">
        <p14:creationId xmlns:p14="http://schemas.microsoft.com/office/powerpoint/2010/main" val="8076704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9899" y="798202"/>
            <a:ext cx="7411876" cy="369332"/>
          </a:xfrm>
          <a:prstGeom prst="rect">
            <a:avLst/>
          </a:prstGeom>
        </p:spPr>
        <p:txBody>
          <a:bodyPr wrap="square">
            <a:spAutoFit/>
          </a:bodyPr>
          <a:lstStyle/>
          <a:p>
            <a:r>
              <a:rPr lang="en-US" i="1" dirty="0"/>
              <a:t>	</a:t>
            </a:r>
            <a:r>
              <a:rPr lang="en-US" i="1" dirty="0" smtClean="0"/>
              <a:t> </a:t>
            </a:r>
            <a:endParaRPr lang="en-US" dirty="0"/>
          </a:p>
        </p:txBody>
      </p:sp>
      <p:sp>
        <p:nvSpPr>
          <p:cNvPr id="3" name="Rectangle 2"/>
          <p:cNvSpPr/>
          <p:nvPr/>
        </p:nvSpPr>
        <p:spPr>
          <a:xfrm>
            <a:off x="398080" y="485432"/>
            <a:ext cx="8208038" cy="2000548"/>
          </a:xfrm>
          <a:prstGeom prst="rect">
            <a:avLst/>
          </a:prstGeom>
        </p:spPr>
        <p:txBody>
          <a:bodyPr wrap="square">
            <a:spAutoFit/>
          </a:bodyPr>
          <a:lstStyle/>
          <a:p>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Admission Criteria (</a:t>
            </a:r>
            <a:r>
              <a:rPr lang="en-US" sz="2800" b="1" cap="none" spc="0" dirty="0" err="1"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con’t</a:t>
            </a: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a:t>
            </a:r>
          </a:p>
          <a:p>
            <a:endParaRPr lang="en-US" sz="2400" dirty="0" smtClean="0"/>
          </a:p>
          <a:p>
            <a:r>
              <a:rPr lang="en-US" sz="2400" dirty="0" smtClean="0"/>
              <a:t>Pre-doctoral preparation, though encouraged, cannot be seen as the same for every student; and GPA scores are not to be trusted; therefore, in addition, students will demonstrate the following:</a:t>
            </a:r>
            <a:endParaRPr lang="en-US" sz="2400" dirty="0"/>
          </a:p>
        </p:txBody>
      </p:sp>
      <p:sp>
        <p:nvSpPr>
          <p:cNvPr id="4" name="Rectangle 3"/>
          <p:cNvSpPr/>
          <p:nvPr/>
        </p:nvSpPr>
        <p:spPr>
          <a:xfrm>
            <a:off x="304800" y="2590801"/>
            <a:ext cx="8077200" cy="4062651"/>
          </a:xfrm>
          <a:prstGeom prst="rect">
            <a:avLst/>
          </a:prstGeom>
        </p:spPr>
        <p:txBody>
          <a:bodyPr wrap="square">
            <a:spAutoFit/>
          </a:bodyPr>
          <a:lstStyle/>
          <a:p>
            <a:pPr marL="342900" lvl="0" indent="-342900">
              <a:buFont typeface="Wingdings" charset="2"/>
              <a:buChar char="v"/>
            </a:pPr>
            <a:r>
              <a:rPr lang="en-US" sz="2400" dirty="0"/>
              <a:t>Language proficiency–English speaking capability. A language appropriate to a discipline, and/or a field language will be expected in the program. (English speakers, will be expected to learn another world language.</a:t>
            </a:r>
            <a:r>
              <a:rPr lang="en-US" sz="2400" dirty="0"/>
              <a:t>) </a:t>
            </a:r>
            <a:endParaRPr lang="en-US" sz="2400" dirty="0" smtClean="0"/>
          </a:p>
          <a:p>
            <a:pPr marL="342900" lvl="0" indent="-342900">
              <a:buFont typeface="Wingdings" charset="2"/>
              <a:buChar char="v"/>
            </a:pPr>
            <a:r>
              <a:rPr lang="en-US" sz="2400" dirty="0" smtClean="0"/>
              <a:t>Research </a:t>
            </a:r>
            <a:r>
              <a:rPr lang="en-US" sz="2400" dirty="0"/>
              <a:t>proficiency–demonstrated ability in reading, writing, critical thinking</a:t>
            </a:r>
            <a:r>
              <a:rPr lang="en-US" sz="2400" dirty="0" smtClean="0"/>
              <a:t>.</a:t>
            </a:r>
            <a:endParaRPr lang="en-US" sz="2400" dirty="0"/>
          </a:p>
          <a:p>
            <a:pPr marL="342900" lvl="0" indent="-342900">
              <a:buFont typeface="Wingdings" charset="2"/>
              <a:buChar char="v"/>
            </a:pPr>
            <a:r>
              <a:rPr lang="en-US" sz="2400" dirty="0"/>
              <a:t>Interpersonal proficiency–demonstrated capacity to engage others in discourse across cultures, organizations, disciplines.</a:t>
            </a:r>
          </a:p>
          <a:p>
            <a:pPr marL="342900" indent="-342900">
              <a:buFont typeface="Wingdings" charset="2"/>
              <a:buChar char="v"/>
            </a:pPr>
            <a:r>
              <a:rPr lang="en-US" sz="2400" dirty="0" smtClean="0"/>
              <a:t>A </a:t>
            </a:r>
            <a:r>
              <a:rPr lang="en-US" sz="2400" dirty="0"/>
              <a:t>qualifying examination and/or interview.  </a:t>
            </a:r>
          </a:p>
          <a:p>
            <a:pPr marL="342900" lvl="0" indent="-342900">
              <a:buFont typeface="Wingdings" charset="2"/>
              <a:buChar char="v"/>
            </a:pPr>
            <a:endParaRPr lang="en-US" sz="2400" dirty="0"/>
          </a:p>
          <a:p>
            <a:pPr lvl="0"/>
            <a:endParaRPr lang="en-US" b="1" dirty="0" smtClean="0"/>
          </a:p>
        </p:txBody>
      </p:sp>
    </p:spTree>
    <p:extLst>
      <p:ext uri="{BB962C8B-B14F-4D97-AF65-F5344CB8AC3E}">
        <p14:creationId xmlns:p14="http://schemas.microsoft.com/office/powerpoint/2010/main" val="1870012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720840"/>
            <a:ext cx="4572000" cy="461665"/>
          </a:xfrm>
          <a:prstGeom prst="rect">
            <a:avLst/>
          </a:prstGeom>
        </p:spPr>
        <p:txBody>
          <a:bodyPr>
            <a:spAutoFit/>
          </a:bodyPr>
          <a:lstStyle/>
          <a:p>
            <a:endParaRPr lang="en-US" baseline="30000" dirty="0"/>
          </a:p>
          <a:p>
            <a:r>
              <a:rPr lang="en-US" baseline="30000" dirty="0" smtClean="0"/>
              <a:t> </a:t>
            </a:r>
            <a:endParaRPr lang="en-US" dirty="0"/>
          </a:p>
        </p:txBody>
      </p:sp>
      <p:sp>
        <p:nvSpPr>
          <p:cNvPr id="5" name="Rectangle 4"/>
          <p:cNvSpPr/>
          <p:nvPr/>
        </p:nvSpPr>
        <p:spPr>
          <a:xfrm>
            <a:off x="470766" y="344099"/>
            <a:ext cx="7224481" cy="1077218"/>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Key Decisions from Chicago Conversations (</a:t>
            </a:r>
            <a:r>
              <a:rPr lang="en-US" sz="2000" b="1" cap="all" dirty="0" err="1">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con’t</a:t>
            </a:r>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p:txBody>
      </p:sp>
      <p:sp>
        <p:nvSpPr>
          <p:cNvPr id="6" name="Rectangle 5"/>
          <p:cNvSpPr/>
          <p:nvPr/>
        </p:nvSpPr>
        <p:spPr>
          <a:xfrm>
            <a:off x="796854" y="1573939"/>
            <a:ext cx="2717619" cy="523220"/>
          </a:xfrm>
          <a:prstGeom prst="rect">
            <a:avLst/>
          </a:prstGeom>
          <a:noFill/>
        </p:spPr>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Enrollment</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8" name="Rectangle 7"/>
          <p:cNvSpPr/>
          <p:nvPr/>
        </p:nvSpPr>
        <p:spPr>
          <a:xfrm>
            <a:off x="470766" y="1982450"/>
            <a:ext cx="8349103" cy="461665"/>
          </a:xfrm>
          <a:prstGeom prst="rect">
            <a:avLst/>
          </a:prstGeom>
        </p:spPr>
        <p:txBody>
          <a:bodyPr wrap="square">
            <a:spAutoFit/>
          </a:bodyPr>
          <a:lstStyle/>
          <a:p>
            <a:r>
              <a:rPr lang="en-US" dirty="0" smtClean="0"/>
              <a:t>    </a:t>
            </a:r>
            <a:r>
              <a:rPr lang="en-US" sz="2400" dirty="0" smtClean="0"/>
              <a:t> </a:t>
            </a:r>
            <a:endParaRPr lang="en-US" sz="2400" b="1" dirty="0"/>
          </a:p>
        </p:txBody>
      </p:sp>
      <p:sp>
        <p:nvSpPr>
          <p:cNvPr id="2" name="Rectangle 1"/>
          <p:cNvSpPr/>
          <p:nvPr/>
        </p:nvSpPr>
        <p:spPr>
          <a:xfrm>
            <a:off x="457200" y="2133600"/>
            <a:ext cx="7585089" cy="3416320"/>
          </a:xfrm>
          <a:prstGeom prst="rect">
            <a:avLst/>
          </a:prstGeom>
        </p:spPr>
        <p:txBody>
          <a:bodyPr wrap="square">
            <a:spAutoFit/>
          </a:bodyPr>
          <a:lstStyle/>
          <a:p>
            <a:r>
              <a:rPr lang="en-US" dirty="0" smtClean="0"/>
              <a:t>	</a:t>
            </a:r>
            <a:r>
              <a:rPr lang="en-US" sz="2400" dirty="0" smtClean="0"/>
              <a:t>Provisional </a:t>
            </a:r>
            <a:r>
              <a:rPr lang="en-US" sz="2400" dirty="0"/>
              <a:t>entry is granted for one year or until completion of a specified number of credit hours. Participants will </a:t>
            </a:r>
            <a:r>
              <a:rPr lang="en-US" sz="2400" dirty="0" smtClean="0"/>
              <a:t>be </a:t>
            </a:r>
            <a:r>
              <a:rPr lang="en-US" sz="2400" dirty="0"/>
              <a:t>enrolled in an existing PhD program in one </a:t>
            </a:r>
            <a:r>
              <a:rPr lang="en-US" sz="2400" dirty="0" smtClean="0"/>
              <a:t>institution, with sufficient </a:t>
            </a:r>
            <a:r>
              <a:rPr lang="en-US" sz="2400" dirty="0"/>
              <a:t>flexibility in that program to allow participation in experiences designed to fulfill the intentions of the international PhD. </a:t>
            </a:r>
            <a:endParaRPr lang="en-US" sz="2400" dirty="0" smtClean="0"/>
          </a:p>
          <a:p>
            <a:endParaRPr lang="en-US" sz="2400" dirty="0"/>
          </a:p>
          <a:p>
            <a:r>
              <a:rPr lang="en-US" sz="2400" dirty="0" smtClean="0"/>
              <a:t>	Participants are enrolled </a:t>
            </a:r>
            <a:r>
              <a:rPr lang="en-US" sz="2400" dirty="0"/>
              <a:t>at all participating institutions for purposes of credit transfer.</a:t>
            </a:r>
          </a:p>
        </p:txBody>
      </p:sp>
    </p:spTree>
    <p:extLst>
      <p:ext uri="{BB962C8B-B14F-4D97-AF65-F5344CB8AC3E}">
        <p14:creationId xmlns:p14="http://schemas.microsoft.com/office/powerpoint/2010/main" val="21720094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720840"/>
            <a:ext cx="4572000" cy="461665"/>
          </a:xfrm>
          <a:prstGeom prst="rect">
            <a:avLst/>
          </a:prstGeom>
        </p:spPr>
        <p:txBody>
          <a:bodyPr>
            <a:spAutoFit/>
          </a:bodyPr>
          <a:lstStyle/>
          <a:p>
            <a:endParaRPr lang="en-US" baseline="30000" dirty="0"/>
          </a:p>
          <a:p>
            <a:r>
              <a:rPr lang="en-US" baseline="30000" dirty="0" smtClean="0"/>
              <a:t> </a:t>
            </a:r>
            <a:endParaRPr lang="en-US" dirty="0"/>
          </a:p>
        </p:txBody>
      </p:sp>
      <p:sp>
        <p:nvSpPr>
          <p:cNvPr id="5" name="Rectangle 4"/>
          <p:cNvSpPr/>
          <p:nvPr/>
        </p:nvSpPr>
        <p:spPr>
          <a:xfrm>
            <a:off x="470766" y="344099"/>
            <a:ext cx="7224481" cy="1077218"/>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Key Decisions from Chicago Conversations (</a:t>
            </a:r>
            <a:r>
              <a:rPr lang="en-US" sz="2000" b="1" cap="all" dirty="0" err="1">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con’t</a:t>
            </a:r>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p:txBody>
      </p:sp>
      <p:sp>
        <p:nvSpPr>
          <p:cNvPr id="6" name="Rectangle 5"/>
          <p:cNvSpPr/>
          <p:nvPr/>
        </p:nvSpPr>
        <p:spPr>
          <a:xfrm>
            <a:off x="762000" y="1447800"/>
            <a:ext cx="4024502" cy="523220"/>
          </a:xfrm>
          <a:prstGeom prst="rect">
            <a:avLst/>
          </a:prstGeom>
          <a:noFill/>
        </p:spPr>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Learning Evidences</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8" name="Rectangle 7"/>
          <p:cNvSpPr/>
          <p:nvPr/>
        </p:nvSpPr>
        <p:spPr>
          <a:xfrm>
            <a:off x="470766" y="1982450"/>
            <a:ext cx="8349103" cy="461665"/>
          </a:xfrm>
          <a:prstGeom prst="rect">
            <a:avLst/>
          </a:prstGeom>
        </p:spPr>
        <p:txBody>
          <a:bodyPr wrap="square">
            <a:spAutoFit/>
          </a:bodyPr>
          <a:lstStyle/>
          <a:p>
            <a:r>
              <a:rPr lang="en-US" dirty="0" smtClean="0"/>
              <a:t>    </a:t>
            </a:r>
            <a:r>
              <a:rPr lang="en-US" sz="2400" dirty="0" smtClean="0"/>
              <a:t> </a:t>
            </a:r>
            <a:endParaRPr lang="en-US" sz="2400" b="1" dirty="0"/>
          </a:p>
        </p:txBody>
      </p:sp>
      <p:sp>
        <p:nvSpPr>
          <p:cNvPr id="2" name="Rectangle 1"/>
          <p:cNvSpPr/>
          <p:nvPr/>
        </p:nvSpPr>
        <p:spPr>
          <a:xfrm>
            <a:off x="457200" y="2133600"/>
            <a:ext cx="7866825" cy="4524315"/>
          </a:xfrm>
          <a:prstGeom prst="rect">
            <a:avLst/>
          </a:prstGeom>
        </p:spPr>
        <p:txBody>
          <a:bodyPr wrap="square">
            <a:spAutoFit/>
          </a:bodyPr>
          <a:lstStyle/>
          <a:p>
            <a:r>
              <a:rPr lang="en-US" dirty="0" smtClean="0"/>
              <a:t>	</a:t>
            </a:r>
            <a:r>
              <a:rPr lang="en-US" sz="2200" dirty="0"/>
              <a:t>I</a:t>
            </a:r>
            <a:r>
              <a:rPr lang="en-US" sz="2200" dirty="0" smtClean="0"/>
              <a:t>ndicators </a:t>
            </a:r>
            <a:r>
              <a:rPr lang="en-US" sz="2200" dirty="0"/>
              <a:t>of quality </a:t>
            </a:r>
            <a:r>
              <a:rPr lang="en-US" sz="2200" dirty="0" smtClean="0"/>
              <a:t>include an </a:t>
            </a:r>
            <a:r>
              <a:rPr lang="en-US" sz="2200" dirty="0"/>
              <a:t>effective mentor-student collegial relationship, </a:t>
            </a:r>
            <a:r>
              <a:rPr lang="en-US" sz="2200" dirty="0" smtClean="0"/>
              <a:t>institutional credibility, </a:t>
            </a:r>
            <a:r>
              <a:rPr lang="en-US" sz="2200" dirty="0"/>
              <a:t>procedures </a:t>
            </a:r>
            <a:r>
              <a:rPr lang="en-US" sz="2200" dirty="0" smtClean="0"/>
              <a:t>that indicate </a:t>
            </a:r>
            <a:r>
              <a:rPr lang="en-US" sz="2200" dirty="0"/>
              <a:t>areas of program improvement, an acceptable </a:t>
            </a:r>
            <a:r>
              <a:rPr lang="en-US" sz="2200" dirty="0" smtClean="0"/>
              <a:t>completion rate, contributions from </a:t>
            </a:r>
            <a:r>
              <a:rPr lang="en-US" sz="2200" dirty="0"/>
              <a:t>post doctoral professionals, the extent to which spirituality is fostered and community nurtured, and the extent to which men and women truly commit to the service of the church. </a:t>
            </a:r>
            <a:r>
              <a:rPr lang="en-US" sz="2200" dirty="0"/>
              <a:t>Assessment for learning is consistent with intentions to foster deep understanding, sustainable habits of research and writing, and leadership capacities. </a:t>
            </a:r>
          </a:p>
          <a:p>
            <a:r>
              <a:rPr lang="en-US" sz="2200" dirty="0"/>
              <a:t>	Each doctoral participant is helped to understand the academic, professional, and personal evaluative processes in each institution.  </a:t>
            </a:r>
          </a:p>
          <a:p>
            <a:endParaRPr lang="en-US" sz="2400" dirty="0"/>
          </a:p>
        </p:txBody>
      </p:sp>
    </p:spTree>
    <p:extLst>
      <p:ext uri="{BB962C8B-B14F-4D97-AF65-F5344CB8AC3E}">
        <p14:creationId xmlns:p14="http://schemas.microsoft.com/office/powerpoint/2010/main" val="14257039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720840"/>
            <a:ext cx="4572000" cy="461665"/>
          </a:xfrm>
          <a:prstGeom prst="rect">
            <a:avLst/>
          </a:prstGeom>
        </p:spPr>
        <p:txBody>
          <a:bodyPr>
            <a:spAutoFit/>
          </a:bodyPr>
          <a:lstStyle/>
          <a:p>
            <a:endParaRPr lang="en-US" baseline="30000" dirty="0"/>
          </a:p>
          <a:p>
            <a:r>
              <a:rPr lang="en-US" baseline="30000" dirty="0" smtClean="0"/>
              <a:t> </a:t>
            </a:r>
            <a:endParaRPr lang="en-US" dirty="0"/>
          </a:p>
        </p:txBody>
      </p:sp>
      <p:sp>
        <p:nvSpPr>
          <p:cNvPr id="5" name="Rectangle 4"/>
          <p:cNvSpPr/>
          <p:nvPr/>
        </p:nvSpPr>
        <p:spPr>
          <a:xfrm>
            <a:off x="470766" y="344099"/>
            <a:ext cx="7224481" cy="1077218"/>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Key Decisions from Chicago Conversations (</a:t>
            </a:r>
            <a:r>
              <a:rPr lang="en-US" sz="2000" b="1" cap="all" dirty="0" err="1">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con’t</a:t>
            </a:r>
            <a:r>
              <a:rPr lang="en-US" sz="3200" b="1" cap="all" dirty="0">
                <a:ln/>
                <a:solidFill>
                  <a:srgbClr val="2F2B2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p:txBody>
      </p:sp>
      <p:sp>
        <p:nvSpPr>
          <p:cNvPr id="6" name="Rectangle 5"/>
          <p:cNvSpPr/>
          <p:nvPr/>
        </p:nvSpPr>
        <p:spPr>
          <a:xfrm>
            <a:off x="796854" y="1573939"/>
            <a:ext cx="3507527" cy="523220"/>
          </a:xfrm>
          <a:prstGeom prst="rect">
            <a:avLst/>
          </a:prstGeom>
          <a:noFill/>
        </p:spPr>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rPr>
              <a:t>Program Design</a:t>
            </a:r>
            <a:endParaRPr lang="en-US" sz="2800" b="1" cap="none" spc="0" dirty="0">
              <a:ln w="12700">
                <a:solidFill>
                  <a:schemeClr val="tx2">
                    <a:satMod val="155000"/>
                  </a:schemeClr>
                </a:solidFill>
                <a:prstDash val="solid"/>
              </a:ln>
              <a:solidFill>
                <a:srgbClr val="2F2B20"/>
              </a:solidFill>
              <a:effectLst>
                <a:outerShdw blurRad="41275" dist="20320" dir="1800000" algn="tl" rotWithShape="0">
                  <a:srgbClr val="000000">
                    <a:alpha val="40000"/>
                  </a:srgbClr>
                </a:outerShdw>
              </a:effectLst>
            </a:endParaRPr>
          </a:p>
        </p:txBody>
      </p:sp>
      <p:sp>
        <p:nvSpPr>
          <p:cNvPr id="8" name="Rectangle 7"/>
          <p:cNvSpPr/>
          <p:nvPr/>
        </p:nvSpPr>
        <p:spPr>
          <a:xfrm>
            <a:off x="470766" y="1982450"/>
            <a:ext cx="8349103" cy="461665"/>
          </a:xfrm>
          <a:prstGeom prst="rect">
            <a:avLst/>
          </a:prstGeom>
        </p:spPr>
        <p:txBody>
          <a:bodyPr wrap="square">
            <a:spAutoFit/>
          </a:bodyPr>
          <a:lstStyle/>
          <a:p>
            <a:r>
              <a:rPr lang="en-US" dirty="0" smtClean="0"/>
              <a:t>    </a:t>
            </a:r>
            <a:r>
              <a:rPr lang="en-US" sz="2400" dirty="0" smtClean="0"/>
              <a:t> </a:t>
            </a:r>
            <a:endParaRPr lang="en-US" sz="2400" b="1" dirty="0"/>
          </a:p>
        </p:txBody>
      </p:sp>
      <p:sp>
        <p:nvSpPr>
          <p:cNvPr id="2" name="Rectangle 1"/>
          <p:cNvSpPr/>
          <p:nvPr/>
        </p:nvSpPr>
        <p:spPr>
          <a:xfrm>
            <a:off x="457200" y="2057400"/>
            <a:ext cx="7866825" cy="4585870"/>
          </a:xfrm>
          <a:prstGeom prst="rect">
            <a:avLst/>
          </a:prstGeom>
        </p:spPr>
        <p:txBody>
          <a:bodyPr wrap="square">
            <a:spAutoFit/>
          </a:bodyPr>
          <a:lstStyle/>
          <a:p>
            <a:r>
              <a:rPr lang="en-US" dirty="0" smtClean="0"/>
              <a:t>	</a:t>
            </a:r>
            <a:r>
              <a:rPr lang="en-US" sz="2400" dirty="0"/>
              <a:t>Each institution will provide some part of the core learnings for the degree, while drawing on the resources of the </a:t>
            </a:r>
            <a:r>
              <a:rPr lang="en-US" sz="2400" dirty="0" err="1"/>
              <a:t>consortial</a:t>
            </a:r>
            <a:r>
              <a:rPr lang="en-US" sz="2400" dirty="0"/>
              <a:t> members. </a:t>
            </a:r>
            <a:r>
              <a:rPr lang="en-US" sz="2400" dirty="0" smtClean="0"/>
              <a:t>Program </a:t>
            </a:r>
            <a:r>
              <a:rPr lang="en-US" sz="2400" dirty="0" smtClean="0"/>
              <a:t>design includes the </a:t>
            </a:r>
            <a:r>
              <a:rPr lang="en-US" sz="2400" dirty="0"/>
              <a:t>following</a:t>
            </a:r>
            <a:r>
              <a:rPr lang="en-US" sz="2400" dirty="0" smtClean="0"/>
              <a:t>:</a:t>
            </a:r>
          </a:p>
          <a:p>
            <a:pPr marL="342900" indent="-342900">
              <a:buFont typeface="Wingdings" charset="2"/>
              <a:buChar char="§"/>
            </a:pPr>
            <a:r>
              <a:rPr lang="en-US" sz="2200" dirty="0" smtClean="0"/>
              <a:t>A </a:t>
            </a:r>
            <a:r>
              <a:rPr lang="en-US" sz="2200" dirty="0"/>
              <a:t>seminar/colloquium design that consists of six  modular courses (requiring advance reading). </a:t>
            </a:r>
          </a:p>
          <a:p>
            <a:pPr marL="285750" lvl="0" indent="-285750">
              <a:buFont typeface="Wingdings" charset="2"/>
              <a:buChar char="§"/>
            </a:pPr>
            <a:r>
              <a:rPr lang="en-US" sz="2200" dirty="0"/>
              <a:t>A thematic seminar or other learning  experience(s), 16 months in duration.</a:t>
            </a:r>
          </a:p>
          <a:p>
            <a:pPr marL="285750" lvl="0" indent="-285750">
              <a:buFont typeface="Wingdings" charset="2"/>
              <a:buChar char="§"/>
            </a:pPr>
            <a:r>
              <a:rPr lang="en-US" sz="2200" dirty="0"/>
              <a:t>Completion of aspects of the program in two or  more countries on at least two continents.</a:t>
            </a:r>
          </a:p>
          <a:p>
            <a:pPr marL="285750" lvl="0" indent="-285750">
              <a:buFont typeface="Wingdings" charset="2"/>
              <a:buChar char="§"/>
            </a:pPr>
            <a:r>
              <a:rPr lang="en-US" sz="2200" dirty="0"/>
              <a:t>Participants return to their home contexts to  communicate their learnings in their own context and language.</a:t>
            </a:r>
          </a:p>
          <a:p>
            <a:pPr marL="285750" lvl="0" indent="-285750">
              <a:buFont typeface="Wingdings" charset="2"/>
              <a:buChar char="§"/>
            </a:pPr>
            <a:r>
              <a:rPr lang="en-US" sz="2200" dirty="0"/>
              <a:t>A dissertation.   </a:t>
            </a:r>
          </a:p>
          <a:p>
            <a:pPr marL="285750" lvl="0" indent="-285750">
              <a:buFont typeface="Wingdings" charset="2"/>
              <a:buChar char="§"/>
            </a:pPr>
            <a:r>
              <a:rPr lang="en-US" sz="2200" dirty="0"/>
              <a:t>Enrichment </a:t>
            </a:r>
            <a:r>
              <a:rPr lang="en-US" sz="2200" dirty="0" smtClean="0"/>
              <a:t>experiences—and lifelong learning </a:t>
            </a:r>
            <a:endParaRPr lang="en-US" sz="2200" dirty="0"/>
          </a:p>
        </p:txBody>
      </p:sp>
    </p:spTree>
    <p:extLst>
      <p:ext uri="{BB962C8B-B14F-4D97-AF65-F5344CB8AC3E}">
        <p14:creationId xmlns:p14="http://schemas.microsoft.com/office/powerpoint/2010/main" val="21862727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66800"/>
            <a:ext cx="6858000" cy="4832092"/>
          </a:xfrm>
          <a:prstGeom prst="rect">
            <a:avLst/>
          </a:prstGeom>
          <a:noFill/>
        </p:spPr>
        <p:txBody>
          <a:bodyPr wrap="square" rtlCol="0">
            <a:spAutoFit/>
          </a:bodyPr>
          <a:lstStyle/>
          <a:p>
            <a:r>
              <a:rPr lang="en-US" sz="4400" i="1" dirty="0" smtClean="0"/>
              <a:t>Explore</a:t>
            </a:r>
            <a:r>
              <a:rPr lang="en-US" sz="4400" dirty="0" smtClean="0"/>
              <a:t> a way for participants to experience mutual partnership. </a:t>
            </a:r>
          </a:p>
          <a:p>
            <a:endParaRPr lang="en-US" sz="4400" dirty="0"/>
          </a:p>
          <a:p>
            <a:r>
              <a:rPr lang="en-US" sz="4400" dirty="0" smtClean="0"/>
              <a:t>For example, </a:t>
            </a:r>
            <a:r>
              <a:rPr lang="en-US" sz="4400" i="1" dirty="0"/>
              <a:t>i</a:t>
            </a:r>
            <a:r>
              <a:rPr lang="en-US" sz="4400" i="1" dirty="0" smtClean="0"/>
              <a:t>magine</a:t>
            </a:r>
            <a:r>
              <a:rPr lang="en-US" sz="4400" dirty="0" smtClean="0"/>
              <a:t> a consortium, a framework for research and development . . .  </a:t>
            </a:r>
            <a:endParaRPr lang="en-US" sz="4400" dirty="0"/>
          </a:p>
        </p:txBody>
      </p:sp>
    </p:spTree>
    <p:extLst>
      <p:ext uri="{BB962C8B-B14F-4D97-AF65-F5344CB8AC3E}">
        <p14:creationId xmlns:p14="http://schemas.microsoft.com/office/powerpoint/2010/main" val="1777670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27447479"/>
              </p:ext>
            </p:extLst>
          </p:nvPr>
        </p:nvGraphicFramePr>
        <p:xfrm>
          <a:off x="609600" y="533400"/>
          <a:ext cx="7848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714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90004330"/>
              </p:ext>
            </p:extLst>
          </p:nvPr>
        </p:nvGraphicFramePr>
        <p:xfrm>
          <a:off x="946727" y="681182"/>
          <a:ext cx="7573818"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93060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09838603"/>
              </p:ext>
            </p:extLst>
          </p:nvPr>
        </p:nvGraphicFramePr>
        <p:xfrm>
          <a:off x="1581728"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35182" y="473364"/>
            <a:ext cx="3024909" cy="1477328"/>
          </a:xfrm>
          <a:prstGeom prst="rect">
            <a:avLst/>
          </a:prstGeom>
          <a:noFill/>
        </p:spPr>
        <p:txBody>
          <a:bodyPr wrap="square" rtlCol="0">
            <a:spAutoFit/>
          </a:bodyPr>
          <a:lstStyle/>
          <a:p>
            <a:r>
              <a:rPr lang="en-US" dirty="0" smtClean="0"/>
              <a:t>Theological schools in the Consortium release selected faculty from various disciplines to participate in a funded R&amp;D group.</a:t>
            </a:r>
            <a:endParaRPr lang="en-US" dirty="0"/>
          </a:p>
        </p:txBody>
      </p:sp>
      <p:sp>
        <p:nvSpPr>
          <p:cNvPr id="6" name="TextBox 5"/>
          <p:cNvSpPr txBox="1"/>
          <p:nvPr/>
        </p:nvSpPr>
        <p:spPr>
          <a:xfrm>
            <a:off x="369455" y="4422001"/>
            <a:ext cx="2944091" cy="1200329"/>
          </a:xfrm>
          <a:prstGeom prst="rect">
            <a:avLst/>
          </a:prstGeom>
          <a:noFill/>
        </p:spPr>
        <p:txBody>
          <a:bodyPr wrap="square" rtlCol="0">
            <a:spAutoFit/>
          </a:bodyPr>
          <a:lstStyle/>
          <a:p>
            <a:r>
              <a:rPr lang="en-US" dirty="0" smtClean="0"/>
              <a:t>An expert design team, funded by a foundation, works with the group to create effective learning designs.</a:t>
            </a:r>
            <a:endParaRPr lang="en-US" dirty="0"/>
          </a:p>
        </p:txBody>
      </p:sp>
      <p:sp>
        <p:nvSpPr>
          <p:cNvPr id="8" name="TextBox 7"/>
          <p:cNvSpPr txBox="1"/>
          <p:nvPr/>
        </p:nvSpPr>
        <p:spPr>
          <a:xfrm>
            <a:off x="6396182" y="635000"/>
            <a:ext cx="2389909" cy="1200329"/>
          </a:xfrm>
          <a:prstGeom prst="rect">
            <a:avLst/>
          </a:prstGeom>
          <a:noFill/>
        </p:spPr>
        <p:txBody>
          <a:bodyPr wrap="square" rtlCol="0">
            <a:spAutoFit/>
          </a:bodyPr>
          <a:lstStyle/>
          <a:p>
            <a:r>
              <a:rPr lang="en-US" dirty="0" smtClean="0"/>
              <a:t>Other participating agencies release selected leaders to participate in a R&amp;D group.</a:t>
            </a:r>
            <a:endParaRPr lang="en-US" dirty="0"/>
          </a:p>
        </p:txBody>
      </p:sp>
      <p:sp>
        <p:nvSpPr>
          <p:cNvPr id="9" name="TextBox 8"/>
          <p:cNvSpPr txBox="1"/>
          <p:nvPr/>
        </p:nvSpPr>
        <p:spPr>
          <a:xfrm>
            <a:off x="6315364" y="4410364"/>
            <a:ext cx="2574636" cy="1477328"/>
          </a:xfrm>
          <a:prstGeom prst="rect">
            <a:avLst/>
          </a:prstGeom>
          <a:noFill/>
        </p:spPr>
        <p:txBody>
          <a:bodyPr wrap="square" rtlCol="0">
            <a:spAutoFit/>
          </a:bodyPr>
          <a:lstStyle/>
          <a:p>
            <a:r>
              <a:rPr lang="en-US" dirty="0" smtClean="0"/>
              <a:t>Group members participate for minimum of 6 months. More than one R&amp;D group is possible.</a:t>
            </a:r>
            <a:endParaRPr lang="en-US" dirty="0"/>
          </a:p>
        </p:txBody>
      </p:sp>
    </p:spTree>
    <p:extLst>
      <p:ext uri="{BB962C8B-B14F-4D97-AF65-F5344CB8AC3E}">
        <p14:creationId xmlns:p14="http://schemas.microsoft.com/office/powerpoint/2010/main" val="21259350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66811637"/>
              </p:ext>
            </p:extLst>
          </p:nvPr>
        </p:nvGraphicFramePr>
        <p:xfrm>
          <a:off x="646545" y="450272"/>
          <a:ext cx="8093364" cy="577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8570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5281979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1489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7162800" cy="2800767"/>
          </a:xfrm>
          <a:prstGeom prst="rect">
            <a:avLst/>
          </a:prstGeom>
          <a:noFill/>
        </p:spPr>
        <p:txBody>
          <a:bodyPr wrap="square" rtlCol="0">
            <a:spAutoFit/>
          </a:bodyPr>
          <a:lstStyle/>
          <a:p>
            <a:r>
              <a:rPr lang="en-US" sz="4400" i="1" dirty="0" smtClean="0"/>
              <a:t>Explore</a:t>
            </a:r>
            <a:r>
              <a:rPr lang="en-US" sz="4400" dirty="0" smtClean="0"/>
              <a:t> theological </a:t>
            </a:r>
            <a:r>
              <a:rPr lang="en-US" sz="4400" dirty="0"/>
              <a:t>s</a:t>
            </a:r>
            <a:r>
              <a:rPr lang="en-US" sz="4400" dirty="0" smtClean="0"/>
              <a:t>chools </a:t>
            </a:r>
            <a:r>
              <a:rPr lang="en-US" sz="4400" dirty="0" smtClean="0"/>
              <a:t>as </a:t>
            </a:r>
            <a:r>
              <a:rPr lang="en-US" sz="4400" dirty="0"/>
              <a:t>o</a:t>
            </a:r>
            <a:r>
              <a:rPr lang="en-US" sz="4400" dirty="0" smtClean="0"/>
              <a:t>ne aspect </a:t>
            </a:r>
            <a:r>
              <a:rPr lang="en-US" sz="4400" dirty="0" smtClean="0"/>
              <a:t>of </a:t>
            </a:r>
            <a:r>
              <a:rPr lang="en-US" sz="4400" dirty="0" smtClean="0"/>
              <a:t>theological </a:t>
            </a:r>
            <a:r>
              <a:rPr lang="en-US" sz="4400" dirty="0"/>
              <a:t>e</a:t>
            </a:r>
            <a:r>
              <a:rPr lang="en-US" sz="4400" dirty="0" smtClean="0"/>
              <a:t>ducation </a:t>
            </a:r>
            <a:r>
              <a:rPr lang="en-US" sz="4400" dirty="0" smtClean="0"/>
              <a:t>for the </a:t>
            </a:r>
            <a:r>
              <a:rPr lang="en-US" sz="4400" dirty="0" smtClean="0"/>
              <a:t>whole </a:t>
            </a:r>
            <a:r>
              <a:rPr lang="en-US" sz="4400" dirty="0"/>
              <a:t>p</a:t>
            </a:r>
            <a:r>
              <a:rPr lang="en-US" sz="4400" dirty="0" smtClean="0"/>
              <a:t>eople </a:t>
            </a:r>
            <a:r>
              <a:rPr lang="en-US" sz="4400" dirty="0" smtClean="0"/>
              <a:t>of </a:t>
            </a:r>
            <a:r>
              <a:rPr lang="en-US" sz="4400" dirty="0" smtClean="0"/>
              <a:t>God.</a:t>
            </a:r>
            <a:endParaRPr lang="en-US" sz="4400" dirty="0"/>
          </a:p>
        </p:txBody>
      </p:sp>
      <p:graphicFrame>
        <p:nvGraphicFramePr>
          <p:cNvPr id="4" name="Diagram 3"/>
          <p:cNvGraphicFramePr/>
          <p:nvPr>
            <p:extLst>
              <p:ext uri="{D42A27DB-BD31-4B8C-83A1-F6EECF244321}">
                <p14:modId xmlns:p14="http://schemas.microsoft.com/office/powerpoint/2010/main" val="2048456399"/>
              </p:ext>
            </p:extLst>
          </p:nvPr>
        </p:nvGraphicFramePr>
        <p:xfrm>
          <a:off x="2667000" y="2590800"/>
          <a:ext cx="4876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5867400" y="3733800"/>
            <a:ext cx="1727200" cy="1110343"/>
          </a:xfrm>
          <a:prstGeom prst="rect">
            <a:avLst/>
          </a:prstGeom>
        </p:spPr>
      </p:pic>
      <p:sp>
        <p:nvSpPr>
          <p:cNvPr id="5" name="Oval 4"/>
          <p:cNvSpPr/>
          <p:nvPr/>
        </p:nvSpPr>
        <p:spPr>
          <a:xfrm>
            <a:off x="2514600" y="3505200"/>
            <a:ext cx="1981200" cy="1371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Hexagon 5"/>
          <p:cNvSpPr/>
          <p:nvPr/>
        </p:nvSpPr>
        <p:spPr>
          <a:xfrm>
            <a:off x="5257800" y="5105400"/>
            <a:ext cx="2133600" cy="14478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163538"/>
      </p:ext>
    </p:extLst>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1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6986</TotalTime>
  <Words>968</Words>
  <Application>Microsoft Macintosh PowerPoint</Application>
  <PresentationFormat>On-screen Show (4:3)</PresentationFormat>
  <Paragraphs>139</Paragraphs>
  <Slides>25</Slides>
  <Notes>3</Notes>
  <HiddenSlides>0</HiddenSlides>
  <MMClips>0</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Black</vt:lpstr>
      <vt:lpstr>Horizon</vt:lpstr>
      <vt:lpstr>Adjacency</vt:lpstr>
      <vt:lpstr>1_Adjacency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 an Environment of Change</dc:title>
  <dc:creator>Linda Cannell</dc:creator>
  <cp:lastModifiedBy>Linda Cannell</cp:lastModifiedBy>
  <cp:revision>256</cp:revision>
  <dcterms:created xsi:type="dcterms:W3CDTF">2010-03-21T19:36:06Z</dcterms:created>
  <dcterms:modified xsi:type="dcterms:W3CDTF">2015-09-21T19:13:47Z</dcterms:modified>
</cp:coreProperties>
</file>